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1.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5"/>
  </p:sldMasterIdLst>
  <p:notesMasterIdLst>
    <p:notesMasterId r:id="rId41"/>
  </p:notesMasterIdLst>
  <p:sldIdLst>
    <p:sldId id="256" r:id="rId6"/>
    <p:sldId id="280" r:id="rId7"/>
    <p:sldId id="277" r:id="rId8"/>
    <p:sldId id="274" r:id="rId9"/>
    <p:sldId id="281" r:id="rId10"/>
    <p:sldId id="261" r:id="rId11"/>
    <p:sldId id="258" r:id="rId12"/>
    <p:sldId id="314" r:id="rId13"/>
    <p:sldId id="288" r:id="rId14"/>
    <p:sldId id="269" r:id="rId15"/>
    <p:sldId id="270" r:id="rId16"/>
    <p:sldId id="271" r:id="rId17"/>
    <p:sldId id="298" r:id="rId18"/>
    <p:sldId id="272" r:id="rId19"/>
    <p:sldId id="262" r:id="rId20"/>
    <p:sldId id="263" r:id="rId21"/>
    <p:sldId id="264" r:id="rId22"/>
    <p:sldId id="265" r:id="rId23"/>
    <p:sldId id="273" r:id="rId24"/>
    <p:sldId id="266" r:id="rId25"/>
    <p:sldId id="305" r:id="rId26"/>
    <p:sldId id="310" r:id="rId27"/>
    <p:sldId id="307" r:id="rId28"/>
    <p:sldId id="304" r:id="rId29"/>
    <p:sldId id="308" r:id="rId30"/>
    <p:sldId id="315" r:id="rId31"/>
    <p:sldId id="283" r:id="rId32"/>
    <p:sldId id="303" r:id="rId33"/>
    <p:sldId id="299" r:id="rId34"/>
    <p:sldId id="309" r:id="rId35"/>
    <p:sldId id="301" r:id="rId36"/>
    <p:sldId id="300" r:id="rId37"/>
    <p:sldId id="306" r:id="rId38"/>
    <p:sldId id="267" r:id="rId39"/>
    <p:sldId id="313"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Gwynn" initials="JG" lastIdx="1" clrIdx="0">
    <p:extLst>
      <p:ext uri="{19B8F6BF-5375-455C-9EA6-DF929625EA0E}">
        <p15:presenceInfo xmlns:p15="http://schemas.microsoft.com/office/powerpoint/2012/main" userId="S::jgwynn@newhanover-pa.org::04c289f9-f804-4f46-8be9-5b38372375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EC325-2F7F-429C-A4F0-CF2D293F9BAF}" v="12" dt="2023-10-26T18:08:17.2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87057" autoAdjust="0"/>
  </p:normalViewPr>
  <p:slideViewPr>
    <p:cSldViewPr snapToGrid="0">
      <p:cViewPr varScale="1">
        <p:scale>
          <a:sx n="99" d="100"/>
          <a:sy n="99" d="100"/>
        </p:scale>
        <p:origin x="1032" y="84"/>
      </p:cViewPr>
      <p:guideLst/>
    </p:cSldViewPr>
  </p:slideViewPr>
  <p:notesTextViewPr>
    <p:cViewPr>
      <p:scale>
        <a:sx n="1" d="1"/>
        <a:sy n="1" d="1"/>
      </p:scale>
      <p:origin x="0" y="0"/>
    </p:cViewPr>
  </p:notesTextViewPr>
  <p:notesViewPr>
    <p:cSldViewPr snapToGrid="0">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Smith" userId="d772b28b-59ed-4cd2-b041-f3a7f14db27f" providerId="ADAL" clId="{3A8EC325-2F7F-429C-A4F0-CF2D293F9BAF}"/>
    <pc:docChg chg="undo custSel modSld modNotesMaster">
      <pc:chgData name="Michele Smith" userId="d772b28b-59ed-4cd2-b041-f3a7f14db27f" providerId="ADAL" clId="{3A8EC325-2F7F-429C-A4F0-CF2D293F9BAF}" dt="2023-11-02T21:27:47.850" v="2491" actId="20577"/>
      <pc:docMkLst>
        <pc:docMk/>
      </pc:docMkLst>
      <pc:sldChg chg="modSp mod">
        <pc:chgData name="Michele Smith" userId="d772b28b-59ed-4cd2-b041-f3a7f14db27f" providerId="ADAL" clId="{3A8EC325-2F7F-429C-A4F0-CF2D293F9BAF}" dt="2023-10-26T17:56:46.509" v="1" actId="20577"/>
        <pc:sldMkLst>
          <pc:docMk/>
          <pc:sldMk cId="3090462098" sldId="256"/>
        </pc:sldMkLst>
        <pc:spChg chg="mod">
          <ac:chgData name="Michele Smith" userId="d772b28b-59ed-4cd2-b041-f3a7f14db27f" providerId="ADAL" clId="{3A8EC325-2F7F-429C-A4F0-CF2D293F9BAF}" dt="2023-10-26T17:56:46.509" v="1" actId="20577"/>
          <ac:spMkLst>
            <pc:docMk/>
            <pc:sldMk cId="3090462098" sldId="256"/>
            <ac:spMk id="3" creationId="{3802D849-A00D-4631-901C-ADE573028630}"/>
          </ac:spMkLst>
        </pc:spChg>
      </pc:sldChg>
      <pc:sldChg chg="modNotesTx">
        <pc:chgData name="Michele Smith" userId="d772b28b-59ed-4cd2-b041-f3a7f14db27f" providerId="ADAL" clId="{3A8EC325-2F7F-429C-A4F0-CF2D293F9BAF}" dt="2023-10-26T19:44:54.017" v="2363" actId="20577"/>
        <pc:sldMkLst>
          <pc:docMk/>
          <pc:sldMk cId="1831626744" sldId="258"/>
        </pc:sldMkLst>
      </pc:sldChg>
      <pc:sldChg chg="addSp delSp modSp mod modNotesTx">
        <pc:chgData name="Michele Smith" userId="d772b28b-59ed-4cd2-b041-f3a7f14db27f" providerId="ADAL" clId="{3A8EC325-2F7F-429C-A4F0-CF2D293F9BAF}" dt="2023-10-26T18:22:49.923" v="98" actId="26606"/>
        <pc:sldMkLst>
          <pc:docMk/>
          <pc:sldMk cId="4026322122" sldId="261"/>
        </pc:sldMkLst>
        <pc:spChg chg="mod">
          <ac:chgData name="Michele Smith" userId="d772b28b-59ed-4cd2-b041-f3a7f14db27f" providerId="ADAL" clId="{3A8EC325-2F7F-429C-A4F0-CF2D293F9BAF}" dt="2023-10-26T18:22:03.853" v="92" actId="26606"/>
          <ac:spMkLst>
            <pc:docMk/>
            <pc:sldMk cId="4026322122" sldId="261"/>
            <ac:spMk id="4" creationId="{8D35E297-5AE0-43D6-AB72-426731188116}"/>
          </ac:spMkLst>
        </pc:spChg>
        <pc:spChg chg="add del">
          <ac:chgData name="Michele Smith" userId="d772b28b-59ed-4cd2-b041-f3a7f14db27f" providerId="ADAL" clId="{3A8EC325-2F7F-429C-A4F0-CF2D293F9BAF}" dt="2023-10-26T18:22:03.853" v="92" actId="26606"/>
          <ac:spMkLst>
            <pc:docMk/>
            <pc:sldMk cId="4026322122" sldId="261"/>
            <ac:spMk id="60" creationId="{1B057C70-1B97-42CE-9C74-A2B72760F9A3}"/>
          </ac:spMkLst>
        </pc:spChg>
        <pc:spChg chg="add del">
          <ac:chgData name="Michele Smith" userId="d772b28b-59ed-4cd2-b041-f3a7f14db27f" providerId="ADAL" clId="{3A8EC325-2F7F-429C-A4F0-CF2D293F9BAF}" dt="2023-10-26T18:22:49.923" v="98" actId="26606"/>
          <ac:spMkLst>
            <pc:docMk/>
            <pc:sldMk cId="4026322122" sldId="261"/>
            <ac:spMk id="72" creationId="{1B057C70-1B97-42CE-9C74-A2B72760F9A3}"/>
          </ac:spMkLst>
        </pc:spChg>
        <pc:spChg chg="add del">
          <ac:chgData name="Michele Smith" userId="d772b28b-59ed-4cd2-b041-f3a7f14db27f" providerId="ADAL" clId="{3A8EC325-2F7F-429C-A4F0-CF2D293F9BAF}" dt="2023-10-26T18:14:43.299" v="43" actId="26606"/>
          <ac:spMkLst>
            <pc:docMk/>
            <pc:sldMk cId="4026322122" sldId="261"/>
            <ac:spMk id="83" creationId="{1B057C70-1B97-42CE-9C74-A2B72760F9A3}"/>
          </ac:spMkLst>
        </pc:spChg>
        <pc:spChg chg="add del">
          <ac:chgData name="Michele Smith" userId="d772b28b-59ed-4cd2-b041-f3a7f14db27f" providerId="ADAL" clId="{3A8EC325-2F7F-429C-A4F0-CF2D293F9BAF}" dt="2023-10-26T18:22:49.923" v="98" actId="26606"/>
          <ac:spMkLst>
            <pc:docMk/>
            <pc:sldMk cId="4026322122" sldId="261"/>
            <ac:spMk id="102" creationId="{1B057C70-1B97-42CE-9C74-A2B72760F9A3}"/>
          </ac:spMkLst>
        </pc:spChg>
        <pc:grpChg chg="add del">
          <ac:chgData name="Michele Smith" userId="d772b28b-59ed-4cd2-b041-f3a7f14db27f" providerId="ADAL" clId="{3A8EC325-2F7F-429C-A4F0-CF2D293F9BAF}" dt="2023-10-26T18:22:03.853" v="92" actId="26606"/>
          <ac:grpSpMkLst>
            <pc:docMk/>
            <pc:sldMk cId="4026322122" sldId="261"/>
            <ac:grpSpMk id="44" creationId="{70F82E3E-E291-4077-9561-D03BD8817A6B}"/>
          </ac:grpSpMkLst>
        </pc:grpChg>
        <pc:grpChg chg="add del">
          <ac:chgData name="Michele Smith" userId="d772b28b-59ed-4cd2-b041-f3a7f14db27f" providerId="ADAL" clId="{3A8EC325-2F7F-429C-A4F0-CF2D293F9BAF}" dt="2023-10-26T18:22:03.853" v="92" actId="26606"/>
          <ac:grpSpMkLst>
            <pc:docMk/>
            <pc:sldMk cId="4026322122" sldId="261"/>
            <ac:grpSpMk id="52" creationId="{87A84A88-56D8-46EF-B003-C467C54DDC04}"/>
          </ac:grpSpMkLst>
        </pc:grpChg>
        <pc:grpChg chg="add del">
          <ac:chgData name="Michele Smith" userId="d772b28b-59ed-4cd2-b041-f3a7f14db27f" providerId="ADAL" clId="{3A8EC325-2F7F-429C-A4F0-CF2D293F9BAF}" dt="2023-10-26T18:22:49.923" v="98" actId="26606"/>
          <ac:grpSpMkLst>
            <pc:docMk/>
            <pc:sldMk cId="4026322122" sldId="261"/>
            <ac:grpSpMk id="64" creationId="{70F82E3E-E291-4077-9561-D03BD8817A6B}"/>
          </ac:grpSpMkLst>
        </pc:grpChg>
        <pc:grpChg chg="add del">
          <ac:chgData name="Michele Smith" userId="d772b28b-59ed-4cd2-b041-f3a7f14db27f" providerId="ADAL" clId="{3A8EC325-2F7F-429C-A4F0-CF2D293F9BAF}" dt="2023-10-26T18:22:49.923" v="98" actId="26606"/>
          <ac:grpSpMkLst>
            <pc:docMk/>
            <pc:sldMk cId="4026322122" sldId="261"/>
            <ac:grpSpMk id="66" creationId="{87A84A88-56D8-46EF-B003-C467C54DDC04}"/>
          </ac:grpSpMkLst>
        </pc:grpChg>
        <pc:grpChg chg="add del">
          <ac:chgData name="Michele Smith" userId="d772b28b-59ed-4cd2-b041-f3a7f14db27f" providerId="ADAL" clId="{3A8EC325-2F7F-429C-A4F0-CF2D293F9BAF}" dt="2023-10-26T18:14:43.299" v="43" actId="26606"/>
          <ac:grpSpMkLst>
            <pc:docMk/>
            <pc:sldMk cId="4026322122" sldId="261"/>
            <ac:grpSpMk id="67" creationId="{70F82E3E-E291-4077-9561-D03BD8817A6B}"/>
          </ac:grpSpMkLst>
        </pc:grpChg>
        <pc:grpChg chg="add del">
          <ac:chgData name="Michele Smith" userId="d772b28b-59ed-4cd2-b041-f3a7f14db27f" providerId="ADAL" clId="{3A8EC325-2F7F-429C-A4F0-CF2D293F9BAF}" dt="2023-10-26T18:14:43.299" v="43" actId="26606"/>
          <ac:grpSpMkLst>
            <pc:docMk/>
            <pc:sldMk cId="4026322122" sldId="261"/>
            <ac:grpSpMk id="75" creationId="{87A84A88-56D8-46EF-B003-C467C54DDC04}"/>
          </ac:grpSpMkLst>
        </pc:grpChg>
        <pc:grpChg chg="add del">
          <ac:chgData name="Michele Smith" userId="d772b28b-59ed-4cd2-b041-f3a7f14db27f" providerId="ADAL" clId="{3A8EC325-2F7F-429C-A4F0-CF2D293F9BAF}" dt="2023-10-26T18:22:49.923" v="98" actId="26606"/>
          <ac:grpSpMkLst>
            <pc:docMk/>
            <pc:sldMk cId="4026322122" sldId="261"/>
            <ac:grpSpMk id="86" creationId="{70F82E3E-E291-4077-9561-D03BD8817A6B}"/>
          </ac:grpSpMkLst>
        </pc:grpChg>
        <pc:grpChg chg="add del">
          <ac:chgData name="Michele Smith" userId="d772b28b-59ed-4cd2-b041-f3a7f14db27f" providerId="ADAL" clId="{3A8EC325-2F7F-429C-A4F0-CF2D293F9BAF}" dt="2023-10-26T18:22:49.923" v="98" actId="26606"/>
          <ac:grpSpMkLst>
            <pc:docMk/>
            <pc:sldMk cId="4026322122" sldId="261"/>
            <ac:grpSpMk id="94" creationId="{87A84A88-56D8-46EF-B003-C467C54DDC04}"/>
          </ac:grpSpMkLst>
        </pc:grpChg>
        <pc:graphicFrameChg chg="add del mod modGraphic">
          <ac:chgData name="Michele Smith" userId="d772b28b-59ed-4cd2-b041-f3a7f14db27f" providerId="ADAL" clId="{3A8EC325-2F7F-429C-A4F0-CF2D293F9BAF}" dt="2023-10-26T18:09:56.010" v="19"/>
          <ac:graphicFrameMkLst>
            <pc:docMk/>
            <pc:sldMk cId="4026322122" sldId="261"/>
            <ac:graphicFrameMk id="2" creationId="{BFFBBAF7-5650-5E1F-B5AE-79D122E1BC37}"/>
          </ac:graphicFrameMkLst>
        </pc:graphicFrameChg>
        <pc:graphicFrameChg chg="add del mod modGraphic">
          <ac:chgData name="Michele Smith" userId="d772b28b-59ed-4cd2-b041-f3a7f14db27f" providerId="ADAL" clId="{3A8EC325-2F7F-429C-A4F0-CF2D293F9BAF}" dt="2023-10-26T18:11:13.927" v="32"/>
          <ac:graphicFrameMkLst>
            <pc:docMk/>
            <pc:sldMk cId="4026322122" sldId="261"/>
            <ac:graphicFrameMk id="6" creationId="{87B77CEF-B45F-ED73-F606-E2A983CE67A9}"/>
          </ac:graphicFrameMkLst>
        </pc:graphicFrameChg>
        <pc:graphicFrameChg chg="add del mod modGraphic">
          <ac:chgData name="Michele Smith" userId="d772b28b-59ed-4cd2-b041-f3a7f14db27f" providerId="ADAL" clId="{3A8EC325-2F7F-429C-A4F0-CF2D293F9BAF}" dt="2023-10-26T18:13:57.818" v="39"/>
          <ac:graphicFrameMkLst>
            <pc:docMk/>
            <pc:sldMk cId="4026322122" sldId="261"/>
            <ac:graphicFrameMk id="7" creationId="{B65D8767-309E-90EF-B37D-B17E7B9B4E84}"/>
          </ac:graphicFrameMkLst>
        </pc:graphicFrameChg>
        <pc:graphicFrameChg chg="add del mod">
          <ac:chgData name="Michele Smith" userId="d772b28b-59ed-4cd2-b041-f3a7f14db27f" providerId="ADAL" clId="{3A8EC325-2F7F-429C-A4F0-CF2D293F9BAF}" dt="2023-10-26T18:21:22.272" v="86"/>
          <ac:graphicFrameMkLst>
            <pc:docMk/>
            <pc:sldMk cId="4026322122" sldId="261"/>
            <ac:graphicFrameMk id="9" creationId="{9006ADC2-413D-4877-07BF-CB80F14AB640}"/>
          </ac:graphicFrameMkLst>
        </pc:graphicFrameChg>
        <pc:graphicFrameChg chg="add del mod">
          <ac:chgData name="Michele Smith" userId="d772b28b-59ed-4cd2-b041-f3a7f14db27f" providerId="ADAL" clId="{3A8EC325-2F7F-429C-A4F0-CF2D293F9BAF}" dt="2023-10-26T18:21:53.313" v="89"/>
          <ac:graphicFrameMkLst>
            <pc:docMk/>
            <pc:sldMk cId="4026322122" sldId="261"/>
            <ac:graphicFrameMk id="10" creationId="{C9A4085E-C1C4-D8C2-8609-A5CA13B45558}"/>
          </ac:graphicFrameMkLst>
        </pc:graphicFrameChg>
        <pc:graphicFrameChg chg="add mod modGraphic">
          <ac:chgData name="Michele Smith" userId="d772b28b-59ed-4cd2-b041-f3a7f14db27f" providerId="ADAL" clId="{3A8EC325-2F7F-429C-A4F0-CF2D293F9BAF}" dt="2023-10-26T18:22:49.923" v="98" actId="26606"/>
          <ac:graphicFrameMkLst>
            <pc:docMk/>
            <pc:sldMk cId="4026322122" sldId="261"/>
            <ac:graphicFrameMk id="12" creationId="{FEA15B51-1E58-E3BA-7A19-9941D272C108}"/>
          </ac:graphicFrameMkLst>
        </pc:graphicFrameChg>
        <pc:picChg chg="add del mod">
          <ac:chgData name="Michele Smith" userId="d772b28b-59ed-4cd2-b041-f3a7f14db27f" providerId="ADAL" clId="{3A8EC325-2F7F-429C-A4F0-CF2D293F9BAF}" dt="2023-10-26T18:21:57.013" v="90" actId="21"/>
          <ac:picMkLst>
            <pc:docMk/>
            <pc:sldMk cId="4026322122" sldId="261"/>
            <ac:picMk id="3" creationId="{C0701152-8824-1464-EEEC-3309D6F524FE}"/>
          </ac:picMkLst>
        </pc:picChg>
        <pc:picChg chg="del">
          <ac:chgData name="Michele Smith" userId="d772b28b-59ed-4cd2-b041-f3a7f14db27f" providerId="ADAL" clId="{3A8EC325-2F7F-429C-A4F0-CF2D293F9BAF}" dt="2023-10-26T18:10:24.459" v="20" actId="21"/>
          <ac:picMkLst>
            <pc:docMk/>
            <pc:sldMk cId="4026322122" sldId="261"/>
            <ac:picMk id="5" creationId="{ED9D845A-0462-DA9A-F783-973A3FFEA797}"/>
          </ac:picMkLst>
        </pc:picChg>
        <pc:picChg chg="add del mod">
          <ac:chgData name="Michele Smith" userId="d772b28b-59ed-4cd2-b041-f3a7f14db27f" providerId="ADAL" clId="{3A8EC325-2F7F-429C-A4F0-CF2D293F9BAF}" dt="2023-10-26T18:14:43.889" v="44"/>
          <ac:picMkLst>
            <pc:docMk/>
            <pc:sldMk cId="4026322122" sldId="261"/>
            <ac:picMk id="8" creationId="{4AC0BBF8-D41C-AA2D-C16B-88134EB85072}"/>
          </ac:picMkLst>
        </pc:picChg>
        <pc:picChg chg="add del mod">
          <ac:chgData name="Michele Smith" userId="d772b28b-59ed-4cd2-b041-f3a7f14db27f" providerId="ADAL" clId="{3A8EC325-2F7F-429C-A4F0-CF2D293F9BAF}" dt="2023-10-26T18:22:11.912" v="93" actId="21"/>
          <ac:picMkLst>
            <pc:docMk/>
            <pc:sldMk cId="4026322122" sldId="261"/>
            <ac:picMk id="11" creationId="{89A3C7AA-238C-85A2-FEDE-D9ADB404F436}"/>
          </ac:picMkLst>
        </pc:picChg>
        <pc:cxnChg chg="add del">
          <ac:chgData name="Michele Smith" userId="d772b28b-59ed-4cd2-b041-f3a7f14db27f" providerId="ADAL" clId="{3A8EC325-2F7F-429C-A4F0-CF2D293F9BAF}" dt="2023-10-26T18:22:03.853" v="92" actId="26606"/>
          <ac:cxnSpMkLst>
            <pc:docMk/>
            <pc:sldMk cId="4026322122" sldId="261"/>
            <ac:cxnSpMk id="50" creationId="{9A5BFCFB-CCDF-43A8-888F-E16CF73D2F8D}"/>
          </ac:cxnSpMkLst>
        </pc:cxnChg>
        <pc:cxnChg chg="add del">
          <ac:chgData name="Michele Smith" userId="d772b28b-59ed-4cd2-b041-f3a7f14db27f" providerId="ADAL" clId="{3A8EC325-2F7F-429C-A4F0-CF2D293F9BAF}" dt="2023-10-26T18:22:03.853" v="92" actId="26606"/>
          <ac:cxnSpMkLst>
            <pc:docMk/>
            <pc:sldMk cId="4026322122" sldId="261"/>
            <ac:cxnSpMk id="62" creationId="{0EC6C006-F859-490E-A780-57D4CC53064F}"/>
          </ac:cxnSpMkLst>
        </pc:cxnChg>
        <pc:cxnChg chg="add del">
          <ac:chgData name="Michele Smith" userId="d772b28b-59ed-4cd2-b041-f3a7f14db27f" providerId="ADAL" clId="{3A8EC325-2F7F-429C-A4F0-CF2D293F9BAF}" dt="2023-10-26T18:22:49.923" v="98" actId="26606"/>
          <ac:cxnSpMkLst>
            <pc:docMk/>
            <pc:sldMk cId="4026322122" sldId="261"/>
            <ac:cxnSpMk id="65" creationId="{9A5BFCFB-CCDF-43A8-888F-E16CF73D2F8D}"/>
          </ac:cxnSpMkLst>
        </pc:cxnChg>
        <pc:cxnChg chg="add del">
          <ac:chgData name="Michele Smith" userId="d772b28b-59ed-4cd2-b041-f3a7f14db27f" providerId="ADAL" clId="{3A8EC325-2F7F-429C-A4F0-CF2D293F9BAF}" dt="2023-10-26T18:14:43.299" v="43" actId="26606"/>
          <ac:cxnSpMkLst>
            <pc:docMk/>
            <pc:sldMk cId="4026322122" sldId="261"/>
            <ac:cxnSpMk id="73" creationId="{9A5BFCFB-CCDF-43A8-888F-E16CF73D2F8D}"/>
          </ac:cxnSpMkLst>
        </pc:cxnChg>
        <pc:cxnChg chg="add del">
          <ac:chgData name="Michele Smith" userId="d772b28b-59ed-4cd2-b041-f3a7f14db27f" providerId="ADAL" clId="{3A8EC325-2F7F-429C-A4F0-CF2D293F9BAF}" dt="2023-10-26T18:22:49.923" v="98" actId="26606"/>
          <ac:cxnSpMkLst>
            <pc:docMk/>
            <pc:sldMk cId="4026322122" sldId="261"/>
            <ac:cxnSpMk id="74" creationId="{0EC6C006-F859-490E-A780-57D4CC53064F}"/>
          </ac:cxnSpMkLst>
        </pc:cxnChg>
        <pc:cxnChg chg="add del">
          <ac:chgData name="Michele Smith" userId="d772b28b-59ed-4cd2-b041-f3a7f14db27f" providerId="ADAL" clId="{3A8EC325-2F7F-429C-A4F0-CF2D293F9BAF}" dt="2023-10-26T18:14:43.299" v="43" actId="26606"/>
          <ac:cxnSpMkLst>
            <pc:docMk/>
            <pc:sldMk cId="4026322122" sldId="261"/>
            <ac:cxnSpMk id="85" creationId="{0EC6C006-F859-490E-A780-57D4CC53064F}"/>
          </ac:cxnSpMkLst>
        </pc:cxnChg>
        <pc:cxnChg chg="add del">
          <ac:chgData name="Michele Smith" userId="d772b28b-59ed-4cd2-b041-f3a7f14db27f" providerId="ADAL" clId="{3A8EC325-2F7F-429C-A4F0-CF2D293F9BAF}" dt="2023-10-26T18:22:49.923" v="98" actId="26606"/>
          <ac:cxnSpMkLst>
            <pc:docMk/>
            <pc:sldMk cId="4026322122" sldId="261"/>
            <ac:cxnSpMk id="92" creationId="{9A5BFCFB-CCDF-43A8-888F-E16CF73D2F8D}"/>
          </ac:cxnSpMkLst>
        </pc:cxnChg>
        <pc:cxnChg chg="add del">
          <ac:chgData name="Michele Smith" userId="d772b28b-59ed-4cd2-b041-f3a7f14db27f" providerId="ADAL" clId="{3A8EC325-2F7F-429C-A4F0-CF2D293F9BAF}" dt="2023-10-26T18:22:49.923" v="98" actId="26606"/>
          <ac:cxnSpMkLst>
            <pc:docMk/>
            <pc:sldMk cId="4026322122" sldId="261"/>
            <ac:cxnSpMk id="104" creationId="{0EC6C006-F859-490E-A780-57D4CC53064F}"/>
          </ac:cxnSpMkLst>
        </pc:cxnChg>
      </pc:sldChg>
      <pc:sldChg chg="addSp delSp modSp mod modNotesTx">
        <pc:chgData name="Michele Smith" userId="d772b28b-59ed-4cd2-b041-f3a7f14db27f" providerId="ADAL" clId="{3A8EC325-2F7F-429C-A4F0-CF2D293F9BAF}" dt="2023-10-26T18:37:07.181" v="194" actId="20577"/>
        <pc:sldMkLst>
          <pc:docMk/>
          <pc:sldMk cId="296001450" sldId="262"/>
        </pc:sldMkLst>
        <pc:spChg chg="del">
          <ac:chgData name="Michele Smith" userId="d772b28b-59ed-4cd2-b041-f3a7f14db27f" providerId="ADAL" clId="{3A8EC325-2F7F-429C-A4F0-CF2D293F9BAF}" dt="2023-10-26T18:35:47.381" v="185" actId="26606"/>
          <ac:spMkLst>
            <pc:docMk/>
            <pc:sldMk cId="296001450" sldId="262"/>
            <ac:spMk id="7" creationId="{4434DCA8-BC57-40AE-94D7-754460957E7F}"/>
          </ac:spMkLst>
        </pc:spChg>
        <pc:spChg chg="del">
          <ac:chgData name="Michele Smith" userId="d772b28b-59ed-4cd2-b041-f3a7f14db27f" providerId="ADAL" clId="{3A8EC325-2F7F-429C-A4F0-CF2D293F9BAF}" dt="2023-10-26T18:35:47.381" v="185" actId="26606"/>
          <ac:spMkLst>
            <pc:docMk/>
            <pc:sldMk cId="296001450" sldId="262"/>
            <ac:spMk id="11" creationId="{D43CA6E1-DE85-4998-B1CA-2B617EDF60F8}"/>
          </ac:spMkLst>
        </pc:spChg>
        <pc:spChg chg="add">
          <ac:chgData name="Michele Smith" userId="d772b28b-59ed-4cd2-b041-f3a7f14db27f" providerId="ADAL" clId="{3A8EC325-2F7F-429C-A4F0-CF2D293F9BAF}" dt="2023-10-26T18:35:47.381" v="185" actId="26606"/>
          <ac:spMkLst>
            <pc:docMk/>
            <pc:sldMk cId="296001450" sldId="262"/>
            <ac:spMk id="20" creationId="{4434DCA8-BC57-40AE-94D7-754460957E7F}"/>
          </ac:spMkLst>
        </pc:spChg>
        <pc:spChg chg="add">
          <ac:chgData name="Michele Smith" userId="d772b28b-59ed-4cd2-b041-f3a7f14db27f" providerId="ADAL" clId="{3A8EC325-2F7F-429C-A4F0-CF2D293F9BAF}" dt="2023-10-26T18:35:47.381" v="185" actId="26606"/>
          <ac:spMkLst>
            <pc:docMk/>
            <pc:sldMk cId="296001450" sldId="262"/>
            <ac:spMk id="24" creationId="{D43CA6E1-DE85-4998-B1CA-2B617EDF60F8}"/>
          </ac:spMkLst>
        </pc:spChg>
        <pc:graphicFrameChg chg="add mod">
          <ac:chgData name="Michele Smith" userId="d772b28b-59ed-4cd2-b041-f3a7f14db27f" providerId="ADAL" clId="{3A8EC325-2F7F-429C-A4F0-CF2D293F9BAF}" dt="2023-10-26T18:35:47.381" v="185" actId="26606"/>
          <ac:graphicFrameMkLst>
            <pc:docMk/>
            <pc:sldMk cId="296001450" sldId="262"/>
            <ac:graphicFrameMk id="2" creationId="{8776DFCE-21F0-5AE5-6C84-BAAB222E0CD7}"/>
          </ac:graphicFrameMkLst>
        </pc:graphicFrameChg>
        <pc:picChg chg="add del">
          <ac:chgData name="Michele Smith" userId="d772b28b-59ed-4cd2-b041-f3a7f14db27f" providerId="ADAL" clId="{3A8EC325-2F7F-429C-A4F0-CF2D293F9BAF}" dt="2023-10-26T18:35:27.425" v="183" actId="21"/>
          <ac:picMkLst>
            <pc:docMk/>
            <pc:sldMk cId="296001450" sldId="262"/>
            <ac:picMk id="5" creationId="{9C7D4224-659F-1276-4040-9D4A861200CD}"/>
          </ac:picMkLst>
        </pc:picChg>
        <pc:picChg chg="del">
          <ac:chgData name="Michele Smith" userId="d772b28b-59ed-4cd2-b041-f3a7f14db27f" providerId="ADAL" clId="{3A8EC325-2F7F-429C-A4F0-CF2D293F9BAF}" dt="2023-10-26T18:35:47.381" v="185" actId="26606"/>
          <ac:picMkLst>
            <pc:docMk/>
            <pc:sldMk cId="296001450" sldId="262"/>
            <ac:picMk id="9" creationId="{E93A23A1-FB7B-4C57-8240-0B6015C11161}"/>
          </ac:picMkLst>
        </pc:picChg>
        <pc:picChg chg="del">
          <ac:chgData name="Michele Smith" userId="d772b28b-59ed-4cd2-b041-f3a7f14db27f" providerId="ADAL" clId="{3A8EC325-2F7F-429C-A4F0-CF2D293F9BAF}" dt="2023-10-26T18:35:47.381" v="185" actId="26606"/>
          <ac:picMkLst>
            <pc:docMk/>
            <pc:sldMk cId="296001450" sldId="262"/>
            <ac:picMk id="13" creationId="{AD162A3C-D7A8-4B2A-94B1-73192CBC573B}"/>
          </ac:picMkLst>
        </pc:picChg>
        <pc:picChg chg="del">
          <ac:chgData name="Michele Smith" userId="d772b28b-59ed-4cd2-b041-f3a7f14db27f" providerId="ADAL" clId="{3A8EC325-2F7F-429C-A4F0-CF2D293F9BAF}" dt="2023-10-26T18:35:47.381" v="185" actId="26606"/>
          <ac:picMkLst>
            <pc:docMk/>
            <pc:sldMk cId="296001450" sldId="262"/>
            <ac:picMk id="15" creationId="{6B8F1012-6DEE-4829-9F32-620A71109464}"/>
          </ac:picMkLst>
        </pc:picChg>
        <pc:picChg chg="add">
          <ac:chgData name="Michele Smith" userId="d772b28b-59ed-4cd2-b041-f3a7f14db27f" providerId="ADAL" clId="{3A8EC325-2F7F-429C-A4F0-CF2D293F9BAF}" dt="2023-10-26T18:35:47.381" v="185" actId="26606"/>
          <ac:picMkLst>
            <pc:docMk/>
            <pc:sldMk cId="296001450" sldId="262"/>
            <ac:picMk id="22" creationId="{E93A23A1-FB7B-4C57-8240-0B6015C11161}"/>
          </ac:picMkLst>
        </pc:picChg>
        <pc:picChg chg="add">
          <ac:chgData name="Michele Smith" userId="d772b28b-59ed-4cd2-b041-f3a7f14db27f" providerId="ADAL" clId="{3A8EC325-2F7F-429C-A4F0-CF2D293F9BAF}" dt="2023-10-26T18:35:47.381" v="185" actId="26606"/>
          <ac:picMkLst>
            <pc:docMk/>
            <pc:sldMk cId="296001450" sldId="262"/>
            <ac:picMk id="26" creationId="{AD162A3C-D7A8-4B2A-94B1-73192CBC573B}"/>
          </ac:picMkLst>
        </pc:picChg>
        <pc:picChg chg="add">
          <ac:chgData name="Michele Smith" userId="d772b28b-59ed-4cd2-b041-f3a7f14db27f" providerId="ADAL" clId="{3A8EC325-2F7F-429C-A4F0-CF2D293F9BAF}" dt="2023-10-26T18:35:47.381" v="185" actId="26606"/>
          <ac:picMkLst>
            <pc:docMk/>
            <pc:sldMk cId="296001450" sldId="262"/>
            <ac:picMk id="28" creationId="{6B8F1012-6DEE-4829-9F32-620A71109464}"/>
          </ac:picMkLst>
        </pc:picChg>
      </pc:sldChg>
      <pc:sldChg chg="addSp delSp modSp mod modNotesTx">
        <pc:chgData name="Michele Smith" userId="d772b28b-59ed-4cd2-b041-f3a7f14db27f" providerId="ADAL" clId="{3A8EC325-2F7F-429C-A4F0-CF2D293F9BAF}" dt="2023-10-26T19:50:44.704" v="2382" actId="20577"/>
        <pc:sldMkLst>
          <pc:docMk/>
          <pc:sldMk cId="3785810601" sldId="263"/>
        </pc:sldMkLst>
        <pc:graphicFrameChg chg="add del mod">
          <ac:chgData name="Michele Smith" userId="d772b28b-59ed-4cd2-b041-f3a7f14db27f" providerId="ADAL" clId="{3A8EC325-2F7F-429C-A4F0-CF2D293F9BAF}" dt="2023-10-26T18:38:29.681" v="201"/>
          <ac:graphicFrameMkLst>
            <pc:docMk/>
            <pc:sldMk cId="3785810601" sldId="263"/>
            <ac:graphicFrameMk id="2" creationId="{71791383-46DA-23C6-C156-865AA52560E1}"/>
          </ac:graphicFrameMkLst>
        </pc:graphicFrameChg>
        <pc:graphicFrameChg chg="add mod">
          <ac:chgData name="Michele Smith" userId="d772b28b-59ed-4cd2-b041-f3a7f14db27f" providerId="ADAL" clId="{3A8EC325-2F7F-429C-A4F0-CF2D293F9BAF}" dt="2023-10-26T18:38:51.110" v="202"/>
          <ac:graphicFrameMkLst>
            <pc:docMk/>
            <pc:sldMk cId="3785810601" sldId="263"/>
            <ac:graphicFrameMk id="4" creationId="{D2A1718A-8DCF-9A16-9534-E39B094068DF}"/>
          </ac:graphicFrameMkLst>
        </pc:graphicFrameChg>
        <pc:picChg chg="add del">
          <ac:chgData name="Michele Smith" userId="d772b28b-59ed-4cd2-b041-f3a7f14db27f" providerId="ADAL" clId="{3A8EC325-2F7F-429C-A4F0-CF2D293F9BAF}" dt="2023-10-26T18:38:11.818" v="199" actId="21"/>
          <ac:picMkLst>
            <pc:docMk/>
            <pc:sldMk cId="3785810601" sldId="263"/>
            <ac:picMk id="3" creationId="{A25D72E4-B8EF-6D75-8FC9-B8A0B1B60B31}"/>
          </ac:picMkLst>
        </pc:picChg>
      </pc:sldChg>
      <pc:sldChg chg="addSp delSp modSp mod modNotesTx">
        <pc:chgData name="Michele Smith" userId="d772b28b-59ed-4cd2-b041-f3a7f14db27f" providerId="ADAL" clId="{3A8EC325-2F7F-429C-A4F0-CF2D293F9BAF}" dt="2023-10-26T18:45:51.736" v="291" actId="20577"/>
        <pc:sldMkLst>
          <pc:docMk/>
          <pc:sldMk cId="4005884322" sldId="264"/>
        </pc:sldMkLst>
        <pc:graphicFrameChg chg="add del mod">
          <ac:chgData name="Michele Smith" userId="d772b28b-59ed-4cd2-b041-f3a7f14db27f" providerId="ADAL" clId="{3A8EC325-2F7F-429C-A4F0-CF2D293F9BAF}" dt="2023-10-26T18:43:55.694" v="267"/>
          <ac:graphicFrameMkLst>
            <pc:docMk/>
            <pc:sldMk cId="4005884322" sldId="264"/>
            <ac:graphicFrameMk id="2" creationId="{5876C10E-893B-66B3-3A67-11750C070C81}"/>
          </ac:graphicFrameMkLst>
        </pc:graphicFrameChg>
        <pc:graphicFrameChg chg="add mod">
          <ac:chgData name="Michele Smith" userId="d772b28b-59ed-4cd2-b041-f3a7f14db27f" providerId="ADAL" clId="{3A8EC325-2F7F-429C-A4F0-CF2D293F9BAF}" dt="2023-10-26T18:44:52.092" v="271"/>
          <ac:graphicFrameMkLst>
            <pc:docMk/>
            <pc:sldMk cId="4005884322" sldId="264"/>
            <ac:graphicFrameMk id="3" creationId="{F854E4DE-09F8-3439-94B6-FFDB76302AF1}"/>
          </ac:graphicFrameMkLst>
        </pc:graphicFrameChg>
        <pc:picChg chg="add del">
          <ac:chgData name="Michele Smith" userId="d772b28b-59ed-4cd2-b041-f3a7f14db27f" providerId="ADAL" clId="{3A8EC325-2F7F-429C-A4F0-CF2D293F9BAF}" dt="2023-10-26T18:44:37.197" v="270" actId="21"/>
          <ac:picMkLst>
            <pc:docMk/>
            <pc:sldMk cId="4005884322" sldId="264"/>
            <ac:picMk id="5" creationId="{F244BF21-A0A9-D2A3-023A-74CA284A4DC5}"/>
          </ac:picMkLst>
        </pc:picChg>
      </pc:sldChg>
      <pc:sldChg chg="addSp delSp modSp mod">
        <pc:chgData name="Michele Smith" userId="d772b28b-59ed-4cd2-b041-f3a7f14db27f" providerId="ADAL" clId="{3A8EC325-2F7F-429C-A4F0-CF2D293F9BAF}" dt="2023-10-26T18:46:21.014" v="293"/>
        <pc:sldMkLst>
          <pc:docMk/>
          <pc:sldMk cId="992036399" sldId="265"/>
        </pc:sldMkLst>
        <pc:graphicFrameChg chg="add mod">
          <ac:chgData name="Michele Smith" userId="d772b28b-59ed-4cd2-b041-f3a7f14db27f" providerId="ADAL" clId="{3A8EC325-2F7F-429C-A4F0-CF2D293F9BAF}" dt="2023-10-26T18:46:21.014" v="293"/>
          <ac:graphicFrameMkLst>
            <pc:docMk/>
            <pc:sldMk cId="992036399" sldId="265"/>
            <ac:graphicFrameMk id="2" creationId="{995C9C77-B91F-6459-8049-18A011A0E2AB}"/>
          </ac:graphicFrameMkLst>
        </pc:graphicFrameChg>
        <pc:picChg chg="del">
          <ac:chgData name="Michele Smith" userId="d772b28b-59ed-4cd2-b041-f3a7f14db27f" providerId="ADAL" clId="{3A8EC325-2F7F-429C-A4F0-CF2D293F9BAF}" dt="2023-10-26T18:46:03.615" v="292" actId="21"/>
          <ac:picMkLst>
            <pc:docMk/>
            <pc:sldMk cId="992036399" sldId="265"/>
            <ac:picMk id="4" creationId="{E13A6F8E-1B18-FCC7-EA31-F7C91E5D779A}"/>
          </ac:picMkLst>
        </pc:picChg>
      </pc:sldChg>
      <pc:sldChg chg="addSp delSp modSp mod modNotesTx">
        <pc:chgData name="Michele Smith" userId="d772b28b-59ed-4cd2-b041-f3a7f14db27f" providerId="ADAL" clId="{3A8EC325-2F7F-429C-A4F0-CF2D293F9BAF}" dt="2023-10-26T19:00:35.415" v="622" actId="20577"/>
        <pc:sldMkLst>
          <pc:docMk/>
          <pc:sldMk cId="2353299008" sldId="266"/>
        </pc:sldMkLst>
        <pc:graphicFrameChg chg="add mod">
          <ac:chgData name="Michele Smith" userId="d772b28b-59ed-4cd2-b041-f3a7f14db27f" providerId="ADAL" clId="{3A8EC325-2F7F-429C-A4F0-CF2D293F9BAF}" dt="2023-10-26T18:58:14.828" v="620"/>
          <ac:graphicFrameMkLst>
            <pc:docMk/>
            <pc:sldMk cId="2353299008" sldId="266"/>
            <ac:graphicFrameMk id="2" creationId="{5058A7FF-2AB8-8CA3-D583-0127F871CC9A}"/>
          </ac:graphicFrameMkLst>
        </pc:graphicFrameChg>
        <pc:picChg chg="del">
          <ac:chgData name="Michele Smith" userId="d772b28b-59ed-4cd2-b041-f3a7f14db27f" providerId="ADAL" clId="{3A8EC325-2F7F-429C-A4F0-CF2D293F9BAF}" dt="2023-10-26T18:57:42.586" v="619" actId="21"/>
          <ac:picMkLst>
            <pc:docMk/>
            <pc:sldMk cId="2353299008" sldId="266"/>
            <ac:picMk id="4" creationId="{A8742931-27A6-CE67-695A-26B520B0AC6F}"/>
          </ac:picMkLst>
        </pc:picChg>
      </pc:sldChg>
      <pc:sldChg chg="addSp delSp modSp mod modNotesTx">
        <pc:chgData name="Michele Smith" userId="d772b28b-59ed-4cd2-b041-f3a7f14db27f" providerId="ADAL" clId="{3A8EC325-2F7F-429C-A4F0-CF2D293F9BAF}" dt="2023-10-26T19:40:42.370" v="2347" actId="20577"/>
        <pc:sldMkLst>
          <pc:docMk/>
          <pc:sldMk cId="2706292823" sldId="267"/>
        </pc:sldMkLst>
        <pc:graphicFrameChg chg="add del mod">
          <ac:chgData name="Michele Smith" userId="d772b28b-59ed-4cd2-b041-f3a7f14db27f" providerId="ADAL" clId="{3A8EC325-2F7F-429C-A4F0-CF2D293F9BAF}" dt="2023-10-26T19:39:29.041" v="2327"/>
          <ac:graphicFrameMkLst>
            <pc:docMk/>
            <pc:sldMk cId="2706292823" sldId="267"/>
            <ac:graphicFrameMk id="2" creationId="{1920336B-BF4F-B3BF-CB04-531A7CABDF0F}"/>
          </ac:graphicFrameMkLst>
        </pc:graphicFrameChg>
        <pc:graphicFrameChg chg="add mod">
          <ac:chgData name="Michele Smith" userId="d772b28b-59ed-4cd2-b041-f3a7f14db27f" providerId="ADAL" clId="{3A8EC325-2F7F-429C-A4F0-CF2D293F9BAF}" dt="2023-10-26T19:40:01.236" v="2330"/>
          <ac:graphicFrameMkLst>
            <pc:docMk/>
            <pc:sldMk cId="2706292823" sldId="267"/>
            <ac:graphicFrameMk id="4" creationId="{EAEC0359-278F-5860-5679-B9D3B973B3E7}"/>
          </ac:graphicFrameMkLst>
        </pc:graphicFrameChg>
        <pc:picChg chg="add del">
          <ac:chgData name="Michele Smith" userId="d772b28b-59ed-4cd2-b041-f3a7f14db27f" providerId="ADAL" clId="{3A8EC325-2F7F-429C-A4F0-CF2D293F9BAF}" dt="2023-10-26T19:39:39.051" v="2329" actId="21"/>
          <ac:picMkLst>
            <pc:docMk/>
            <pc:sldMk cId="2706292823" sldId="267"/>
            <ac:picMk id="3" creationId="{DB183A34-AE90-16A7-9F2D-044C59749BD9}"/>
          </ac:picMkLst>
        </pc:picChg>
      </pc:sldChg>
      <pc:sldChg chg="addSp delSp modSp mod modNotesTx">
        <pc:chgData name="Michele Smith" userId="d772b28b-59ed-4cd2-b041-f3a7f14db27f" providerId="ADAL" clId="{3A8EC325-2F7F-429C-A4F0-CF2D293F9BAF}" dt="2023-10-26T18:25:13.956" v="106" actId="20577"/>
        <pc:sldMkLst>
          <pc:docMk/>
          <pc:sldMk cId="1086894983" sldId="269"/>
        </pc:sldMkLst>
        <pc:graphicFrameChg chg="add del mod">
          <ac:chgData name="Michele Smith" userId="d772b28b-59ed-4cd2-b041-f3a7f14db27f" providerId="ADAL" clId="{3A8EC325-2F7F-429C-A4F0-CF2D293F9BAF}" dt="2023-10-26T18:19:55.785" v="70"/>
          <ac:graphicFrameMkLst>
            <pc:docMk/>
            <pc:sldMk cId="1086894983" sldId="269"/>
            <ac:graphicFrameMk id="2" creationId="{7888C274-19EE-7585-B390-82DEDDC44372}"/>
          </ac:graphicFrameMkLst>
        </pc:graphicFrameChg>
        <pc:graphicFrameChg chg="add mod">
          <ac:chgData name="Michele Smith" userId="d772b28b-59ed-4cd2-b041-f3a7f14db27f" providerId="ADAL" clId="{3A8EC325-2F7F-429C-A4F0-CF2D293F9BAF}" dt="2023-10-26T18:20:06.400" v="71"/>
          <ac:graphicFrameMkLst>
            <pc:docMk/>
            <pc:sldMk cId="1086894983" sldId="269"/>
            <ac:graphicFrameMk id="3" creationId="{A75C0A2E-62AE-CAB7-F7C2-CB5337D5FAF2}"/>
          </ac:graphicFrameMkLst>
        </pc:graphicFrameChg>
        <pc:picChg chg="add del">
          <ac:chgData name="Michele Smith" userId="d772b28b-59ed-4cd2-b041-f3a7f14db27f" providerId="ADAL" clId="{3A8EC325-2F7F-429C-A4F0-CF2D293F9BAF}" dt="2023-10-26T18:19:19.520" v="68" actId="21"/>
          <ac:picMkLst>
            <pc:docMk/>
            <pc:sldMk cId="1086894983" sldId="269"/>
            <ac:picMk id="4" creationId="{BDFC0789-1E97-F2F1-7232-5E1E5AF44293}"/>
          </ac:picMkLst>
        </pc:picChg>
      </pc:sldChg>
      <pc:sldChg chg="addSp delSp modSp mod modNotesTx">
        <pc:chgData name="Michele Smith" userId="d772b28b-59ed-4cd2-b041-f3a7f14db27f" providerId="ADAL" clId="{3A8EC325-2F7F-429C-A4F0-CF2D293F9BAF}" dt="2023-10-26T18:32:13.152" v="172" actId="14100"/>
        <pc:sldMkLst>
          <pc:docMk/>
          <pc:sldMk cId="2912824452" sldId="270"/>
        </pc:sldMkLst>
        <pc:spChg chg="add del">
          <ac:chgData name="Michele Smith" userId="d772b28b-59ed-4cd2-b041-f3a7f14db27f" providerId="ADAL" clId="{3A8EC325-2F7F-429C-A4F0-CF2D293F9BAF}" dt="2023-10-26T18:31:51.957" v="168" actId="26606"/>
          <ac:spMkLst>
            <pc:docMk/>
            <pc:sldMk cId="2912824452" sldId="270"/>
            <ac:spMk id="7" creationId="{4434DCA8-BC57-40AE-94D7-754460957E7F}"/>
          </ac:spMkLst>
        </pc:spChg>
        <pc:spChg chg="add del">
          <ac:chgData name="Michele Smith" userId="d772b28b-59ed-4cd2-b041-f3a7f14db27f" providerId="ADAL" clId="{3A8EC325-2F7F-429C-A4F0-CF2D293F9BAF}" dt="2023-10-26T18:31:51.957" v="168" actId="26606"/>
          <ac:spMkLst>
            <pc:docMk/>
            <pc:sldMk cId="2912824452" sldId="270"/>
            <ac:spMk id="11" creationId="{D43CA6E1-DE85-4998-B1CA-2B617EDF60F8}"/>
          </ac:spMkLst>
        </pc:spChg>
        <pc:spChg chg="add del">
          <ac:chgData name="Michele Smith" userId="d772b28b-59ed-4cd2-b041-f3a7f14db27f" providerId="ADAL" clId="{3A8EC325-2F7F-429C-A4F0-CF2D293F9BAF}" dt="2023-10-26T18:31:07.627" v="157" actId="26606"/>
          <ac:spMkLst>
            <pc:docMk/>
            <pc:sldMk cId="2912824452" sldId="270"/>
            <ac:spMk id="17" creationId="{4434DCA8-BC57-40AE-94D7-754460957E7F}"/>
          </ac:spMkLst>
        </pc:spChg>
        <pc:spChg chg="add del">
          <ac:chgData name="Michele Smith" userId="d772b28b-59ed-4cd2-b041-f3a7f14db27f" providerId="ADAL" clId="{3A8EC325-2F7F-429C-A4F0-CF2D293F9BAF}" dt="2023-10-26T18:31:07.627" v="157" actId="26606"/>
          <ac:spMkLst>
            <pc:docMk/>
            <pc:sldMk cId="2912824452" sldId="270"/>
            <ac:spMk id="19" creationId="{D43CA6E1-DE85-4998-B1CA-2B617EDF60F8}"/>
          </ac:spMkLst>
        </pc:spChg>
        <pc:spChg chg="add del">
          <ac:chgData name="Michele Smith" userId="d772b28b-59ed-4cd2-b041-f3a7f14db27f" providerId="ADAL" clId="{3A8EC325-2F7F-429C-A4F0-CF2D293F9BAF}" dt="2023-10-26T18:28:14.567" v="147" actId="26606"/>
          <ac:spMkLst>
            <pc:docMk/>
            <pc:sldMk cId="2912824452" sldId="270"/>
            <ac:spMk id="20" creationId="{4434DCA8-BC57-40AE-94D7-754460957E7F}"/>
          </ac:spMkLst>
        </pc:spChg>
        <pc:spChg chg="add del">
          <ac:chgData name="Michele Smith" userId="d772b28b-59ed-4cd2-b041-f3a7f14db27f" providerId="ADAL" clId="{3A8EC325-2F7F-429C-A4F0-CF2D293F9BAF}" dt="2023-10-26T18:28:14.567" v="147" actId="26606"/>
          <ac:spMkLst>
            <pc:docMk/>
            <pc:sldMk cId="2912824452" sldId="270"/>
            <ac:spMk id="24" creationId="{D43CA6E1-DE85-4998-B1CA-2B617EDF60F8}"/>
          </ac:spMkLst>
        </pc:spChg>
        <pc:spChg chg="add del">
          <ac:chgData name="Michele Smith" userId="d772b28b-59ed-4cd2-b041-f3a7f14db27f" providerId="ADAL" clId="{3A8EC325-2F7F-429C-A4F0-CF2D293F9BAF}" dt="2023-10-26T18:31:10.157" v="159" actId="26606"/>
          <ac:spMkLst>
            <pc:docMk/>
            <pc:sldMk cId="2912824452" sldId="270"/>
            <ac:spMk id="25" creationId="{23E3CED3-8830-45C9-8D6C-F4ECADD4F114}"/>
          </ac:spMkLst>
        </pc:spChg>
        <pc:spChg chg="add del">
          <ac:chgData name="Michele Smith" userId="d772b28b-59ed-4cd2-b041-f3a7f14db27f" providerId="ADAL" clId="{3A8EC325-2F7F-429C-A4F0-CF2D293F9BAF}" dt="2023-10-26T18:31:10.157" v="159" actId="26606"/>
          <ac:spMkLst>
            <pc:docMk/>
            <pc:sldMk cId="2912824452" sldId="270"/>
            <ac:spMk id="27" creationId="{66F2D62A-C66C-42DF-8C05-99B0B1A8BED0}"/>
          </ac:spMkLst>
        </pc:spChg>
        <pc:spChg chg="add del">
          <ac:chgData name="Michele Smith" userId="d772b28b-59ed-4cd2-b041-f3a7f14db27f" providerId="ADAL" clId="{3A8EC325-2F7F-429C-A4F0-CF2D293F9BAF}" dt="2023-10-26T18:31:51.957" v="168" actId="26606"/>
          <ac:spMkLst>
            <pc:docMk/>
            <pc:sldMk cId="2912824452" sldId="270"/>
            <ac:spMk id="29" creationId="{4434DCA8-BC57-40AE-94D7-754460957E7F}"/>
          </ac:spMkLst>
        </pc:spChg>
        <pc:spChg chg="add del">
          <ac:chgData name="Michele Smith" userId="d772b28b-59ed-4cd2-b041-f3a7f14db27f" providerId="ADAL" clId="{3A8EC325-2F7F-429C-A4F0-CF2D293F9BAF}" dt="2023-10-26T18:30:20.010" v="149" actId="26606"/>
          <ac:spMkLst>
            <pc:docMk/>
            <pc:sldMk cId="2912824452" sldId="270"/>
            <ac:spMk id="30" creationId="{23E3CED3-8830-45C9-8D6C-F4ECADD4F114}"/>
          </ac:spMkLst>
        </pc:spChg>
        <pc:spChg chg="add del">
          <ac:chgData name="Michele Smith" userId="d772b28b-59ed-4cd2-b041-f3a7f14db27f" providerId="ADAL" clId="{3A8EC325-2F7F-429C-A4F0-CF2D293F9BAF}" dt="2023-10-26T18:30:20.010" v="149" actId="26606"/>
          <ac:spMkLst>
            <pc:docMk/>
            <pc:sldMk cId="2912824452" sldId="270"/>
            <ac:spMk id="31" creationId="{66F2D62A-C66C-42DF-8C05-99B0B1A8BED0}"/>
          </ac:spMkLst>
        </pc:spChg>
        <pc:spChg chg="add del">
          <ac:chgData name="Michele Smith" userId="d772b28b-59ed-4cd2-b041-f3a7f14db27f" providerId="ADAL" clId="{3A8EC325-2F7F-429C-A4F0-CF2D293F9BAF}" dt="2023-10-26T18:31:51.957" v="168" actId="26606"/>
          <ac:spMkLst>
            <pc:docMk/>
            <pc:sldMk cId="2912824452" sldId="270"/>
            <ac:spMk id="33" creationId="{D43CA6E1-DE85-4998-B1CA-2B617EDF60F8}"/>
          </ac:spMkLst>
        </pc:spChg>
        <pc:spChg chg="add del">
          <ac:chgData name="Michele Smith" userId="d772b28b-59ed-4cd2-b041-f3a7f14db27f" providerId="ADAL" clId="{3A8EC325-2F7F-429C-A4F0-CF2D293F9BAF}" dt="2023-10-26T18:31:50.667" v="166" actId="26606"/>
          <ac:spMkLst>
            <pc:docMk/>
            <pc:sldMk cId="2912824452" sldId="270"/>
            <ac:spMk id="40" creationId="{4434DCA8-BC57-40AE-94D7-754460957E7F}"/>
          </ac:spMkLst>
        </pc:spChg>
        <pc:spChg chg="add del">
          <ac:chgData name="Michele Smith" userId="d772b28b-59ed-4cd2-b041-f3a7f14db27f" providerId="ADAL" clId="{3A8EC325-2F7F-429C-A4F0-CF2D293F9BAF}" dt="2023-10-26T18:31:50.667" v="166" actId="26606"/>
          <ac:spMkLst>
            <pc:docMk/>
            <pc:sldMk cId="2912824452" sldId="270"/>
            <ac:spMk id="44" creationId="{D43CA6E1-DE85-4998-B1CA-2B617EDF60F8}"/>
          </ac:spMkLst>
        </pc:spChg>
        <pc:graphicFrameChg chg="add mod">
          <ac:chgData name="Michele Smith" userId="d772b28b-59ed-4cd2-b041-f3a7f14db27f" providerId="ADAL" clId="{3A8EC325-2F7F-429C-A4F0-CF2D293F9BAF}" dt="2023-10-26T18:30:21.810" v="150"/>
          <ac:graphicFrameMkLst>
            <pc:docMk/>
            <pc:sldMk cId="2912824452" sldId="270"/>
            <ac:graphicFrameMk id="2" creationId="{96700C61-1748-43CB-AF5C-90887063CD37}"/>
          </ac:graphicFrameMkLst>
        </pc:graphicFrameChg>
        <pc:graphicFrameChg chg="add mod">
          <ac:chgData name="Michele Smith" userId="d772b28b-59ed-4cd2-b041-f3a7f14db27f" providerId="ADAL" clId="{3A8EC325-2F7F-429C-A4F0-CF2D293F9BAF}" dt="2023-10-26T18:32:13.152" v="172" actId="14100"/>
          <ac:graphicFrameMkLst>
            <pc:docMk/>
            <pc:sldMk cId="2912824452" sldId="270"/>
            <ac:graphicFrameMk id="5" creationId="{96700C61-1748-43CB-AF5C-90887063CD37}"/>
          </ac:graphicFrameMkLst>
        </pc:graphicFrameChg>
        <pc:picChg chg="add del">
          <ac:chgData name="Michele Smith" userId="d772b28b-59ed-4cd2-b041-f3a7f14db27f" providerId="ADAL" clId="{3A8EC325-2F7F-429C-A4F0-CF2D293F9BAF}" dt="2023-10-26T18:30:40.877" v="154" actId="21"/>
          <ac:picMkLst>
            <pc:docMk/>
            <pc:sldMk cId="2912824452" sldId="270"/>
            <ac:picMk id="3" creationId="{154CE3CB-8B3C-A1CA-D2F2-43CF45DE7278}"/>
          </ac:picMkLst>
        </pc:picChg>
        <pc:picChg chg="add del">
          <ac:chgData name="Michele Smith" userId="d772b28b-59ed-4cd2-b041-f3a7f14db27f" providerId="ADAL" clId="{3A8EC325-2F7F-429C-A4F0-CF2D293F9BAF}" dt="2023-10-26T18:30:35.288" v="152" actId="21"/>
          <ac:picMkLst>
            <pc:docMk/>
            <pc:sldMk cId="2912824452" sldId="270"/>
            <ac:picMk id="4" creationId="{0F001FBB-11D4-28D9-89EC-F2E5A120E6BE}"/>
          </ac:picMkLst>
        </pc:picChg>
        <pc:picChg chg="add del">
          <ac:chgData name="Michele Smith" userId="d772b28b-59ed-4cd2-b041-f3a7f14db27f" providerId="ADAL" clId="{3A8EC325-2F7F-429C-A4F0-CF2D293F9BAF}" dt="2023-10-26T18:31:51.957" v="168" actId="26606"/>
          <ac:picMkLst>
            <pc:docMk/>
            <pc:sldMk cId="2912824452" sldId="270"/>
            <ac:picMk id="9" creationId="{E93A23A1-FB7B-4C57-8240-0B6015C11161}"/>
          </ac:picMkLst>
        </pc:picChg>
        <pc:picChg chg="add del">
          <ac:chgData name="Michele Smith" userId="d772b28b-59ed-4cd2-b041-f3a7f14db27f" providerId="ADAL" clId="{3A8EC325-2F7F-429C-A4F0-CF2D293F9BAF}" dt="2023-10-26T18:31:51.957" v="168" actId="26606"/>
          <ac:picMkLst>
            <pc:docMk/>
            <pc:sldMk cId="2912824452" sldId="270"/>
            <ac:picMk id="13" creationId="{AD162A3C-D7A8-4B2A-94B1-73192CBC573B}"/>
          </ac:picMkLst>
        </pc:picChg>
        <pc:picChg chg="add del">
          <ac:chgData name="Michele Smith" userId="d772b28b-59ed-4cd2-b041-f3a7f14db27f" providerId="ADAL" clId="{3A8EC325-2F7F-429C-A4F0-CF2D293F9BAF}" dt="2023-10-26T18:31:51.957" v="168" actId="26606"/>
          <ac:picMkLst>
            <pc:docMk/>
            <pc:sldMk cId="2912824452" sldId="270"/>
            <ac:picMk id="15" creationId="{6B8F1012-6DEE-4829-9F32-620A71109464}"/>
          </ac:picMkLst>
        </pc:picChg>
        <pc:picChg chg="add del">
          <ac:chgData name="Michele Smith" userId="d772b28b-59ed-4cd2-b041-f3a7f14db27f" providerId="ADAL" clId="{3A8EC325-2F7F-429C-A4F0-CF2D293F9BAF}" dt="2023-10-26T18:31:07.627" v="157" actId="26606"/>
          <ac:picMkLst>
            <pc:docMk/>
            <pc:sldMk cId="2912824452" sldId="270"/>
            <ac:picMk id="18" creationId="{E93A23A1-FB7B-4C57-8240-0B6015C11161}"/>
          </ac:picMkLst>
        </pc:picChg>
        <pc:picChg chg="add del">
          <ac:chgData name="Michele Smith" userId="d772b28b-59ed-4cd2-b041-f3a7f14db27f" providerId="ADAL" clId="{3A8EC325-2F7F-429C-A4F0-CF2D293F9BAF}" dt="2023-10-26T18:31:07.627" v="157" actId="26606"/>
          <ac:picMkLst>
            <pc:docMk/>
            <pc:sldMk cId="2912824452" sldId="270"/>
            <ac:picMk id="21" creationId="{AD162A3C-D7A8-4B2A-94B1-73192CBC573B}"/>
          </ac:picMkLst>
        </pc:picChg>
        <pc:picChg chg="add del">
          <ac:chgData name="Michele Smith" userId="d772b28b-59ed-4cd2-b041-f3a7f14db27f" providerId="ADAL" clId="{3A8EC325-2F7F-429C-A4F0-CF2D293F9BAF}" dt="2023-10-26T18:28:14.567" v="147" actId="26606"/>
          <ac:picMkLst>
            <pc:docMk/>
            <pc:sldMk cId="2912824452" sldId="270"/>
            <ac:picMk id="22" creationId="{E93A23A1-FB7B-4C57-8240-0B6015C11161}"/>
          </ac:picMkLst>
        </pc:picChg>
        <pc:picChg chg="add del">
          <ac:chgData name="Michele Smith" userId="d772b28b-59ed-4cd2-b041-f3a7f14db27f" providerId="ADAL" clId="{3A8EC325-2F7F-429C-A4F0-CF2D293F9BAF}" dt="2023-10-26T18:31:07.627" v="157" actId="26606"/>
          <ac:picMkLst>
            <pc:docMk/>
            <pc:sldMk cId="2912824452" sldId="270"/>
            <ac:picMk id="23" creationId="{6B8F1012-6DEE-4829-9F32-620A71109464}"/>
          </ac:picMkLst>
        </pc:picChg>
        <pc:picChg chg="add del">
          <ac:chgData name="Michele Smith" userId="d772b28b-59ed-4cd2-b041-f3a7f14db27f" providerId="ADAL" clId="{3A8EC325-2F7F-429C-A4F0-CF2D293F9BAF}" dt="2023-10-26T18:28:14.567" v="147" actId="26606"/>
          <ac:picMkLst>
            <pc:docMk/>
            <pc:sldMk cId="2912824452" sldId="270"/>
            <ac:picMk id="26" creationId="{AD162A3C-D7A8-4B2A-94B1-73192CBC573B}"/>
          </ac:picMkLst>
        </pc:picChg>
        <pc:picChg chg="add del">
          <ac:chgData name="Michele Smith" userId="d772b28b-59ed-4cd2-b041-f3a7f14db27f" providerId="ADAL" clId="{3A8EC325-2F7F-429C-A4F0-CF2D293F9BAF}" dt="2023-10-26T18:28:14.567" v="147" actId="26606"/>
          <ac:picMkLst>
            <pc:docMk/>
            <pc:sldMk cId="2912824452" sldId="270"/>
            <ac:picMk id="28" creationId="{6B8F1012-6DEE-4829-9F32-620A71109464}"/>
          </ac:picMkLst>
        </pc:picChg>
        <pc:picChg chg="add del">
          <ac:chgData name="Michele Smith" userId="d772b28b-59ed-4cd2-b041-f3a7f14db27f" providerId="ADAL" clId="{3A8EC325-2F7F-429C-A4F0-CF2D293F9BAF}" dt="2023-10-26T18:31:51.957" v="168" actId="26606"/>
          <ac:picMkLst>
            <pc:docMk/>
            <pc:sldMk cId="2912824452" sldId="270"/>
            <ac:picMk id="32" creationId="{E93A23A1-FB7B-4C57-8240-0B6015C11161}"/>
          </ac:picMkLst>
        </pc:picChg>
        <pc:picChg chg="add del">
          <ac:chgData name="Michele Smith" userId="d772b28b-59ed-4cd2-b041-f3a7f14db27f" providerId="ADAL" clId="{3A8EC325-2F7F-429C-A4F0-CF2D293F9BAF}" dt="2023-10-26T18:31:51.957" v="168" actId="26606"/>
          <ac:picMkLst>
            <pc:docMk/>
            <pc:sldMk cId="2912824452" sldId="270"/>
            <ac:picMk id="34" creationId="{AD162A3C-D7A8-4B2A-94B1-73192CBC573B}"/>
          </ac:picMkLst>
        </pc:picChg>
        <pc:picChg chg="add del">
          <ac:chgData name="Michele Smith" userId="d772b28b-59ed-4cd2-b041-f3a7f14db27f" providerId="ADAL" clId="{3A8EC325-2F7F-429C-A4F0-CF2D293F9BAF}" dt="2023-10-26T18:31:51.957" v="168" actId="26606"/>
          <ac:picMkLst>
            <pc:docMk/>
            <pc:sldMk cId="2912824452" sldId="270"/>
            <ac:picMk id="35" creationId="{6B8F1012-6DEE-4829-9F32-620A71109464}"/>
          </ac:picMkLst>
        </pc:picChg>
        <pc:picChg chg="add del">
          <ac:chgData name="Michele Smith" userId="d772b28b-59ed-4cd2-b041-f3a7f14db27f" providerId="ADAL" clId="{3A8EC325-2F7F-429C-A4F0-CF2D293F9BAF}" dt="2023-10-26T18:31:50.667" v="166" actId="26606"/>
          <ac:picMkLst>
            <pc:docMk/>
            <pc:sldMk cId="2912824452" sldId="270"/>
            <ac:picMk id="42" creationId="{E93A23A1-FB7B-4C57-8240-0B6015C11161}"/>
          </ac:picMkLst>
        </pc:picChg>
        <pc:picChg chg="add del">
          <ac:chgData name="Michele Smith" userId="d772b28b-59ed-4cd2-b041-f3a7f14db27f" providerId="ADAL" clId="{3A8EC325-2F7F-429C-A4F0-CF2D293F9BAF}" dt="2023-10-26T18:31:50.667" v="166" actId="26606"/>
          <ac:picMkLst>
            <pc:docMk/>
            <pc:sldMk cId="2912824452" sldId="270"/>
            <ac:picMk id="46" creationId="{AD162A3C-D7A8-4B2A-94B1-73192CBC573B}"/>
          </ac:picMkLst>
        </pc:picChg>
        <pc:picChg chg="add del">
          <ac:chgData name="Michele Smith" userId="d772b28b-59ed-4cd2-b041-f3a7f14db27f" providerId="ADAL" clId="{3A8EC325-2F7F-429C-A4F0-CF2D293F9BAF}" dt="2023-10-26T18:31:50.667" v="166" actId="26606"/>
          <ac:picMkLst>
            <pc:docMk/>
            <pc:sldMk cId="2912824452" sldId="270"/>
            <ac:picMk id="48" creationId="{6B8F1012-6DEE-4829-9F32-620A71109464}"/>
          </ac:picMkLst>
        </pc:picChg>
      </pc:sldChg>
      <pc:sldChg chg="addSp delSp modSp mod modNotesTx">
        <pc:chgData name="Michele Smith" userId="d772b28b-59ed-4cd2-b041-f3a7f14db27f" providerId="ADAL" clId="{3A8EC325-2F7F-429C-A4F0-CF2D293F9BAF}" dt="2023-10-26T18:33:49.906" v="178" actId="20577"/>
        <pc:sldMkLst>
          <pc:docMk/>
          <pc:sldMk cId="175553855" sldId="271"/>
        </pc:sldMkLst>
        <pc:graphicFrameChg chg="add mod">
          <ac:chgData name="Michele Smith" userId="d772b28b-59ed-4cd2-b041-f3a7f14db27f" providerId="ADAL" clId="{3A8EC325-2F7F-429C-A4F0-CF2D293F9BAF}" dt="2023-10-26T18:33:11.503" v="174"/>
          <ac:graphicFrameMkLst>
            <pc:docMk/>
            <pc:sldMk cId="175553855" sldId="271"/>
            <ac:graphicFrameMk id="2" creationId="{FD0D2E8B-722C-4BA7-97C9-5A50B022B789}"/>
          </ac:graphicFrameMkLst>
        </pc:graphicFrameChg>
        <pc:picChg chg="del">
          <ac:chgData name="Michele Smith" userId="d772b28b-59ed-4cd2-b041-f3a7f14db27f" providerId="ADAL" clId="{3A8EC325-2F7F-429C-A4F0-CF2D293F9BAF}" dt="2023-10-26T18:32:58.479" v="173" actId="21"/>
          <ac:picMkLst>
            <pc:docMk/>
            <pc:sldMk cId="175553855" sldId="271"/>
            <ac:picMk id="3" creationId="{547516E4-D8F4-5089-2DA4-AFB819BF4DF4}"/>
          </ac:picMkLst>
        </pc:picChg>
      </pc:sldChg>
      <pc:sldChg chg="addSp delSp modSp mod">
        <pc:chgData name="Michele Smith" userId="d772b28b-59ed-4cd2-b041-f3a7f14db27f" providerId="ADAL" clId="{3A8EC325-2F7F-429C-A4F0-CF2D293F9BAF}" dt="2023-10-26T18:34:28.824" v="180"/>
        <pc:sldMkLst>
          <pc:docMk/>
          <pc:sldMk cId="3773984398" sldId="272"/>
        </pc:sldMkLst>
        <pc:graphicFrameChg chg="add mod">
          <ac:chgData name="Michele Smith" userId="d772b28b-59ed-4cd2-b041-f3a7f14db27f" providerId="ADAL" clId="{3A8EC325-2F7F-429C-A4F0-CF2D293F9BAF}" dt="2023-10-26T18:34:28.824" v="180"/>
          <ac:graphicFrameMkLst>
            <pc:docMk/>
            <pc:sldMk cId="3773984398" sldId="272"/>
            <ac:graphicFrameMk id="2" creationId="{0F08A712-BA71-4B2D-B90A-6BE23F907255}"/>
          </ac:graphicFrameMkLst>
        </pc:graphicFrameChg>
        <pc:picChg chg="del">
          <ac:chgData name="Michele Smith" userId="d772b28b-59ed-4cd2-b041-f3a7f14db27f" providerId="ADAL" clId="{3A8EC325-2F7F-429C-A4F0-CF2D293F9BAF}" dt="2023-10-26T18:34:15.010" v="179" actId="21"/>
          <ac:picMkLst>
            <pc:docMk/>
            <pc:sldMk cId="3773984398" sldId="272"/>
            <ac:picMk id="3" creationId="{D84D5976-7679-8992-1CF3-1646325B5551}"/>
          </ac:picMkLst>
        </pc:picChg>
      </pc:sldChg>
      <pc:sldChg chg="addSp delSp modSp mod modNotesTx">
        <pc:chgData name="Michele Smith" userId="d772b28b-59ed-4cd2-b041-f3a7f14db27f" providerId="ADAL" clId="{3A8EC325-2F7F-429C-A4F0-CF2D293F9BAF}" dt="2023-10-30T14:53:08.358" v="2407" actId="20577"/>
        <pc:sldMkLst>
          <pc:docMk/>
          <pc:sldMk cId="757171723" sldId="273"/>
        </pc:sldMkLst>
        <pc:spChg chg="add del">
          <ac:chgData name="Michele Smith" userId="d772b28b-59ed-4cd2-b041-f3a7f14db27f" providerId="ADAL" clId="{3A8EC325-2F7F-429C-A4F0-CF2D293F9BAF}" dt="2023-10-26T18:49:21.826" v="311" actId="26606"/>
          <ac:spMkLst>
            <pc:docMk/>
            <pc:sldMk cId="757171723" sldId="273"/>
            <ac:spMk id="7" creationId="{4434DCA8-BC57-40AE-94D7-754460957E7F}"/>
          </ac:spMkLst>
        </pc:spChg>
        <pc:spChg chg="add del">
          <ac:chgData name="Michele Smith" userId="d772b28b-59ed-4cd2-b041-f3a7f14db27f" providerId="ADAL" clId="{3A8EC325-2F7F-429C-A4F0-CF2D293F9BAF}" dt="2023-10-26T18:49:21.826" v="311" actId="26606"/>
          <ac:spMkLst>
            <pc:docMk/>
            <pc:sldMk cId="757171723" sldId="273"/>
            <ac:spMk id="11" creationId="{D43CA6E1-DE85-4998-B1CA-2B617EDF60F8}"/>
          </ac:spMkLst>
        </pc:spChg>
        <pc:spChg chg="add del">
          <ac:chgData name="Michele Smith" userId="d772b28b-59ed-4cd2-b041-f3a7f14db27f" providerId="ADAL" clId="{3A8EC325-2F7F-429C-A4F0-CF2D293F9BAF}" dt="2023-10-26T18:49:21.826" v="311" actId="26606"/>
          <ac:spMkLst>
            <pc:docMk/>
            <pc:sldMk cId="757171723" sldId="273"/>
            <ac:spMk id="17" creationId="{4434DCA8-BC57-40AE-94D7-754460957E7F}"/>
          </ac:spMkLst>
        </pc:spChg>
        <pc:spChg chg="add del">
          <ac:chgData name="Michele Smith" userId="d772b28b-59ed-4cd2-b041-f3a7f14db27f" providerId="ADAL" clId="{3A8EC325-2F7F-429C-A4F0-CF2D293F9BAF}" dt="2023-10-26T18:49:21.826" v="311" actId="26606"/>
          <ac:spMkLst>
            <pc:docMk/>
            <pc:sldMk cId="757171723" sldId="273"/>
            <ac:spMk id="19" creationId="{D43CA6E1-DE85-4998-B1CA-2B617EDF60F8}"/>
          </ac:spMkLst>
        </pc:spChg>
        <pc:spChg chg="add del">
          <ac:chgData name="Michele Smith" userId="d772b28b-59ed-4cd2-b041-f3a7f14db27f" providerId="ADAL" clId="{3A8EC325-2F7F-429C-A4F0-CF2D293F9BAF}" dt="2023-10-26T18:47:38.316" v="303" actId="26606"/>
          <ac:spMkLst>
            <pc:docMk/>
            <pc:sldMk cId="757171723" sldId="273"/>
            <ac:spMk id="20" creationId="{4434DCA8-BC57-40AE-94D7-754460957E7F}"/>
          </ac:spMkLst>
        </pc:spChg>
        <pc:spChg chg="add del">
          <ac:chgData name="Michele Smith" userId="d772b28b-59ed-4cd2-b041-f3a7f14db27f" providerId="ADAL" clId="{3A8EC325-2F7F-429C-A4F0-CF2D293F9BAF}" dt="2023-10-26T18:47:38.316" v="303" actId="26606"/>
          <ac:spMkLst>
            <pc:docMk/>
            <pc:sldMk cId="757171723" sldId="273"/>
            <ac:spMk id="24" creationId="{D43CA6E1-DE85-4998-B1CA-2B617EDF60F8}"/>
          </ac:spMkLst>
        </pc:spChg>
        <pc:spChg chg="add del">
          <ac:chgData name="Michele Smith" userId="d772b28b-59ed-4cd2-b041-f3a7f14db27f" providerId="ADAL" clId="{3A8EC325-2F7F-429C-A4F0-CF2D293F9BAF}" dt="2023-10-26T18:47:36.206" v="301" actId="26606"/>
          <ac:spMkLst>
            <pc:docMk/>
            <pc:sldMk cId="757171723" sldId="273"/>
            <ac:spMk id="33" creationId="{4434DCA8-BC57-40AE-94D7-754460957E7F}"/>
          </ac:spMkLst>
        </pc:spChg>
        <pc:spChg chg="add del">
          <ac:chgData name="Michele Smith" userId="d772b28b-59ed-4cd2-b041-f3a7f14db27f" providerId="ADAL" clId="{3A8EC325-2F7F-429C-A4F0-CF2D293F9BAF}" dt="2023-10-26T18:47:36.206" v="301" actId="26606"/>
          <ac:spMkLst>
            <pc:docMk/>
            <pc:sldMk cId="757171723" sldId="273"/>
            <ac:spMk id="37" creationId="{D43CA6E1-DE85-4998-B1CA-2B617EDF60F8}"/>
          </ac:spMkLst>
        </pc:spChg>
        <pc:graphicFrameChg chg="add mod">
          <ac:chgData name="Michele Smith" userId="d772b28b-59ed-4cd2-b041-f3a7f14db27f" providerId="ADAL" clId="{3A8EC325-2F7F-429C-A4F0-CF2D293F9BAF}" dt="2023-10-26T18:47:40.246" v="304"/>
          <ac:graphicFrameMkLst>
            <pc:docMk/>
            <pc:sldMk cId="757171723" sldId="273"/>
            <ac:graphicFrameMk id="2" creationId="{2134F9EA-D31D-4931-9860-213C07B82AB0}"/>
          </ac:graphicFrameMkLst>
        </pc:graphicFrameChg>
        <pc:graphicFrameChg chg="add mod">
          <ac:chgData name="Michele Smith" userId="d772b28b-59ed-4cd2-b041-f3a7f14db27f" providerId="ADAL" clId="{3A8EC325-2F7F-429C-A4F0-CF2D293F9BAF}" dt="2023-10-26T18:48:07.483" v="306"/>
          <ac:graphicFrameMkLst>
            <pc:docMk/>
            <pc:sldMk cId="757171723" sldId="273"/>
            <ac:graphicFrameMk id="4" creationId="{2134F9EA-D31D-4931-9860-213C07B82AB0}"/>
          </ac:graphicFrameMkLst>
        </pc:graphicFrameChg>
        <pc:graphicFrameChg chg="add mod">
          <ac:chgData name="Michele Smith" userId="d772b28b-59ed-4cd2-b041-f3a7f14db27f" providerId="ADAL" clId="{3A8EC325-2F7F-429C-A4F0-CF2D293F9BAF}" dt="2023-10-26T18:49:31.497" v="312"/>
          <ac:graphicFrameMkLst>
            <pc:docMk/>
            <pc:sldMk cId="757171723" sldId="273"/>
            <ac:graphicFrameMk id="5" creationId="{2134F9EA-D31D-4931-9860-213C07B82AB0}"/>
          </ac:graphicFrameMkLst>
        </pc:graphicFrameChg>
        <pc:graphicFrameChg chg="add mod">
          <ac:chgData name="Michele Smith" userId="d772b28b-59ed-4cd2-b041-f3a7f14db27f" providerId="ADAL" clId="{3A8EC325-2F7F-429C-A4F0-CF2D293F9BAF}" dt="2023-10-26T18:57:31.358" v="618" actId="1076"/>
          <ac:graphicFrameMkLst>
            <pc:docMk/>
            <pc:sldMk cId="757171723" sldId="273"/>
            <ac:graphicFrameMk id="6" creationId="{2134F9EA-D31D-4931-9860-213C07B82AB0}"/>
          </ac:graphicFrameMkLst>
        </pc:graphicFrameChg>
        <pc:picChg chg="add del">
          <ac:chgData name="Michele Smith" userId="d772b28b-59ed-4cd2-b041-f3a7f14db27f" providerId="ADAL" clId="{3A8EC325-2F7F-429C-A4F0-CF2D293F9BAF}" dt="2023-10-26T18:49:00.303" v="308" actId="21"/>
          <ac:picMkLst>
            <pc:docMk/>
            <pc:sldMk cId="757171723" sldId="273"/>
            <ac:picMk id="3" creationId="{45018483-A001-0585-C46A-A6F87FB53153}"/>
          </ac:picMkLst>
        </pc:picChg>
        <pc:picChg chg="add del">
          <ac:chgData name="Michele Smith" userId="d772b28b-59ed-4cd2-b041-f3a7f14db27f" providerId="ADAL" clId="{3A8EC325-2F7F-429C-A4F0-CF2D293F9BAF}" dt="2023-10-26T18:49:21.826" v="311" actId="26606"/>
          <ac:picMkLst>
            <pc:docMk/>
            <pc:sldMk cId="757171723" sldId="273"/>
            <ac:picMk id="9" creationId="{E93A23A1-FB7B-4C57-8240-0B6015C11161}"/>
          </ac:picMkLst>
        </pc:picChg>
        <pc:picChg chg="add del">
          <ac:chgData name="Michele Smith" userId="d772b28b-59ed-4cd2-b041-f3a7f14db27f" providerId="ADAL" clId="{3A8EC325-2F7F-429C-A4F0-CF2D293F9BAF}" dt="2023-10-26T18:49:21.826" v="311" actId="26606"/>
          <ac:picMkLst>
            <pc:docMk/>
            <pc:sldMk cId="757171723" sldId="273"/>
            <ac:picMk id="13" creationId="{AD162A3C-D7A8-4B2A-94B1-73192CBC573B}"/>
          </ac:picMkLst>
        </pc:picChg>
        <pc:picChg chg="add del">
          <ac:chgData name="Michele Smith" userId="d772b28b-59ed-4cd2-b041-f3a7f14db27f" providerId="ADAL" clId="{3A8EC325-2F7F-429C-A4F0-CF2D293F9BAF}" dt="2023-10-26T18:49:21.826" v="311" actId="26606"/>
          <ac:picMkLst>
            <pc:docMk/>
            <pc:sldMk cId="757171723" sldId="273"/>
            <ac:picMk id="15" creationId="{6B8F1012-6DEE-4829-9F32-620A71109464}"/>
          </ac:picMkLst>
        </pc:picChg>
        <pc:picChg chg="add del">
          <ac:chgData name="Michele Smith" userId="d772b28b-59ed-4cd2-b041-f3a7f14db27f" providerId="ADAL" clId="{3A8EC325-2F7F-429C-A4F0-CF2D293F9BAF}" dt="2023-10-26T18:49:21.826" v="311" actId="26606"/>
          <ac:picMkLst>
            <pc:docMk/>
            <pc:sldMk cId="757171723" sldId="273"/>
            <ac:picMk id="18" creationId="{E93A23A1-FB7B-4C57-8240-0B6015C11161}"/>
          </ac:picMkLst>
        </pc:picChg>
        <pc:picChg chg="add del">
          <ac:chgData name="Michele Smith" userId="d772b28b-59ed-4cd2-b041-f3a7f14db27f" providerId="ADAL" clId="{3A8EC325-2F7F-429C-A4F0-CF2D293F9BAF}" dt="2023-10-26T18:49:21.826" v="311" actId="26606"/>
          <ac:picMkLst>
            <pc:docMk/>
            <pc:sldMk cId="757171723" sldId="273"/>
            <ac:picMk id="21" creationId="{AD162A3C-D7A8-4B2A-94B1-73192CBC573B}"/>
          </ac:picMkLst>
        </pc:picChg>
        <pc:picChg chg="add del">
          <ac:chgData name="Michele Smith" userId="d772b28b-59ed-4cd2-b041-f3a7f14db27f" providerId="ADAL" clId="{3A8EC325-2F7F-429C-A4F0-CF2D293F9BAF}" dt="2023-10-26T18:47:38.316" v="303" actId="26606"/>
          <ac:picMkLst>
            <pc:docMk/>
            <pc:sldMk cId="757171723" sldId="273"/>
            <ac:picMk id="22" creationId="{E93A23A1-FB7B-4C57-8240-0B6015C11161}"/>
          </ac:picMkLst>
        </pc:picChg>
        <pc:picChg chg="add del">
          <ac:chgData name="Michele Smith" userId="d772b28b-59ed-4cd2-b041-f3a7f14db27f" providerId="ADAL" clId="{3A8EC325-2F7F-429C-A4F0-CF2D293F9BAF}" dt="2023-10-26T18:49:21.826" v="311" actId="26606"/>
          <ac:picMkLst>
            <pc:docMk/>
            <pc:sldMk cId="757171723" sldId="273"/>
            <ac:picMk id="23" creationId="{6B8F1012-6DEE-4829-9F32-620A71109464}"/>
          </ac:picMkLst>
        </pc:picChg>
        <pc:picChg chg="add del">
          <ac:chgData name="Michele Smith" userId="d772b28b-59ed-4cd2-b041-f3a7f14db27f" providerId="ADAL" clId="{3A8EC325-2F7F-429C-A4F0-CF2D293F9BAF}" dt="2023-10-26T18:47:38.316" v="303" actId="26606"/>
          <ac:picMkLst>
            <pc:docMk/>
            <pc:sldMk cId="757171723" sldId="273"/>
            <ac:picMk id="26" creationId="{AD162A3C-D7A8-4B2A-94B1-73192CBC573B}"/>
          </ac:picMkLst>
        </pc:picChg>
        <pc:picChg chg="add del">
          <ac:chgData name="Michele Smith" userId="d772b28b-59ed-4cd2-b041-f3a7f14db27f" providerId="ADAL" clId="{3A8EC325-2F7F-429C-A4F0-CF2D293F9BAF}" dt="2023-10-26T18:47:38.316" v="303" actId="26606"/>
          <ac:picMkLst>
            <pc:docMk/>
            <pc:sldMk cId="757171723" sldId="273"/>
            <ac:picMk id="28" creationId="{6B8F1012-6DEE-4829-9F32-620A71109464}"/>
          </ac:picMkLst>
        </pc:picChg>
        <pc:picChg chg="add del">
          <ac:chgData name="Michele Smith" userId="d772b28b-59ed-4cd2-b041-f3a7f14db27f" providerId="ADAL" clId="{3A8EC325-2F7F-429C-A4F0-CF2D293F9BAF}" dt="2023-10-26T18:47:36.206" v="301" actId="26606"/>
          <ac:picMkLst>
            <pc:docMk/>
            <pc:sldMk cId="757171723" sldId="273"/>
            <ac:picMk id="35" creationId="{E93A23A1-FB7B-4C57-8240-0B6015C11161}"/>
          </ac:picMkLst>
        </pc:picChg>
        <pc:picChg chg="add del">
          <ac:chgData name="Michele Smith" userId="d772b28b-59ed-4cd2-b041-f3a7f14db27f" providerId="ADAL" clId="{3A8EC325-2F7F-429C-A4F0-CF2D293F9BAF}" dt="2023-10-26T18:47:36.206" v="301" actId="26606"/>
          <ac:picMkLst>
            <pc:docMk/>
            <pc:sldMk cId="757171723" sldId="273"/>
            <ac:picMk id="39" creationId="{AD162A3C-D7A8-4B2A-94B1-73192CBC573B}"/>
          </ac:picMkLst>
        </pc:picChg>
        <pc:picChg chg="add del">
          <ac:chgData name="Michele Smith" userId="d772b28b-59ed-4cd2-b041-f3a7f14db27f" providerId="ADAL" clId="{3A8EC325-2F7F-429C-A4F0-CF2D293F9BAF}" dt="2023-10-26T18:47:36.206" v="301" actId="26606"/>
          <ac:picMkLst>
            <pc:docMk/>
            <pc:sldMk cId="757171723" sldId="273"/>
            <ac:picMk id="41" creationId="{6B8F1012-6DEE-4829-9F32-620A71109464}"/>
          </ac:picMkLst>
        </pc:picChg>
      </pc:sldChg>
      <pc:sldChg chg="modNotesTx">
        <pc:chgData name="Michele Smith" userId="d772b28b-59ed-4cd2-b041-f3a7f14db27f" providerId="ADAL" clId="{3A8EC325-2F7F-429C-A4F0-CF2D293F9BAF}" dt="2023-10-26T19:43:25.320" v="2361" actId="20577"/>
        <pc:sldMkLst>
          <pc:docMk/>
          <pc:sldMk cId="1330086836" sldId="274"/>
        </pc:sldMkLst>
      </pc:sldChg>
      <pc:sldChg chg="modSp">
        <pc:chgData name="Michele Smith" userId="d772b28b-59ed-4cd2-b041-f3a7f14db27f" providerId="ADAL" clId="{3A8EC325-2F7F-429C-A4F0-CF2D293F9BAF}" dt="2023-10-26T18:08:17.236" v="13" actId="20577"/>
        <pc:sldMkLst>
          <pc:docMk/>
          <pc:sldMk cId="2222648379" sldId="281"/>
        </pc:sldMkLst>
        <pc:graphicFrameChg chg="mod">
          <ac:chgData name="Michele Smith" userId="d772b28b-59ed-4cd2-b041-f3a7f14db27f" providerId="ADAL" clId="{3A8EC325-2F7F-429C-A4F0-CF2D293F9BAF}" dt="2023-10-26T18:08:17.236" v="13" actId="20577"/>
          <ac:graphicFrameMkLst>
            <pc:docMk/>
            <pc:sldMk cId="2222648379" sldId="281"/>
            <ac:graphicFrameMk id="5" creationId="{3ECEA913-0A11-4E5A-B54D-00EDA917521C}"/>
          </ac:graphicFrameMkLst>
        </pc:graphicFrameChg>
      </pc:sldChg>
      <pc:sldChg chg="addSp delSp modSp mod modNotesTx">
        <pc:chgData name="Michele Smith" userId="d772b28b-59ed-4cd2-b041-f3a7f14db27f" providerId="ADAL" clId="{3A8EC325-2F7F-429C-A4F0-CF2D293F9BAF}" dt="2023-10-26T19:53:08.690" v="2390" actId="20577"/>
        <pc:sldMkLst>
          <pc:docMk/>
          <pc:sldMk cId="2826238992" sldId="283"/>
        </pc:sldMkLst>
        <pc:spChg chg="mod">
          <ac:chgData name="Michele Smith" userId="d772b28b-59ed-4cd2-b041-f3a7f14db27f" providerId="ADAL" clId="{3A8EC325-2F7F-429C-A4F0-CF2D293F9BAF}" dt="2023-10-26T19:52:44.561" v="2389" actId="26606"/>
          <ac:spMkLst>
            <pc:docMk/>
            <pc:sldMk cId="2826238992" sldId="283"/>
            <ac:spMk id="3" creationId="{6CE14A58-109F-4ECA-85A5-4FC7E0AEBCCE}"/>
          </ac:spMkLst>
        </pc:spChg>
        <pc:spChg chg="mod">
          <ac:chgData name="Michele Smith" userId="d772b28b-59ed-4cd2-b041-f3a7f14db27f" providerId="ADAL" clId="{3A8EC325-2F7F-429C-A4F0-CF2D293F9BAF}" dt="2023-10-26T19:52:44.561" v="2389" actId="26606"/>
          <ac:spMkLst>
            <pc:docMk/>
            <pc:sldMk cId="2826238992" sldId="283"/>
            <ac:spMk id="8" creationId="{BC73AFCC-39C9-4CC6-B959-23C65068C09B}"/>
          </ac:spMkLst>
        </pc:spChg>
        <pc:spChg chg="mod">
          <ac:chgData name="Michele Smith" userId="d772b28b-59ed-4cd2-b041-f3a7f14db27f" providerId="ADAL" clId="{3A8EC325-2F7F-429C-A4F0-CF2D293F9BAF}" dt="2023-10-26T19:52:44.561" v="2389" actId="26606"/>
          <ac:spMkLst>
            <pc:docMk/>
            <pc:sldMk cId="2826238992" sldId="283"/>
            <ac:spMk id="10" creationId="{B7C082C6-FF3C-444A-9B77-707525CA5D70}"/>
          </ac:spMkLst>
        </pc:spChg>
        <pc:spChg chg="mod">
          <ac:chgData name="Michele Smith" userId="d772b28b-59ed-4cd2-b041-f3a7f14db27f" providerId="ADAL" clId="{3A8EC325-2F7F-429C-A4F0-CF2D293F9BAF}" dt="2023-10-26T19:52:44.561" v="2389" actId="26606"/>
          <ac:spMkLst>
            <pc:docMk/>
            <pc:sldMk cId="2826238992" sldId="283"/>
            <ac:spMk id="14" creationId="{0B4AB52B-3D47-4473-9387-9F0C726148BA}"/>
          </ac:spMkLst>
        </pc:spChg>
        <pc:spChg chg="add del">
          <ac:chgData name="Michele Smith" userId="d772b28b-59ed-4cd2-b041-f3a7f14db27f" providerId="ADAL" clId="{3A8EC325-2F7F-429C-A4F0-CF2D293F9BAF}" dt="2023-10-26T19:52:43.141" v="2386" actId="26606"/>
          <ac:spMkLst>
            <pc:docMk/>
            <pc:sldMk cId="2826238992" sldId="283"/>
            <ac:spMk id="19" creationId="{DEB4B82D-A989-40D8-A457-F1D9C0345509}"/>
          </ac:spMkLst>
        </pc:spChg>
        <pc:spChg chg="add del">
          <ac:chgData name="Michele Smith" userId="d772b28b-59ed-4cd2-b041-f3a7f14db27f" providerId="ADAL" clId="{3A8EC325-2F7F-429C-A4F0-CF2D293F9BAF}" dt="2023-10-26T19:52:44.531" v="2388" actId="26606"/>
          <ac:spMkLst>
            <pc:docMk/>
            <pc:sldMk cId="2826238992" sldId="283"/>
            <ac:spMk id="29" creationId="{23E3CED3-8830-45C9-8D6C-F4ECADD4F114}"/>
          </ac:spMkLst>
        </pc:spChg>
        <pc:spChg chg="add del">
          <ac:chgData name="Michele Smith" userId="d772b28b-59ed-4cd2-b041-f3a7f14db27f" providerId="ADAL" clId="{3A8EC325-2F7F-429C-A4F0-CF2D293F9BAF}" dt="2023-10-26T19:52:44.531" v="2388" actId="26606"/>
          <ac:spMkLst>
            <pc:docMk/>
            <pc:sldMk cId="2826238992" sldId="283"/>
            <ac:spMk id="30" creationId="{66F2D62A-C66C-42DF-8C05-99B0B1A8BED0}"/>
          </ac:spMkLst>
        </pc:spChg>
        <pc:spChg chg="add">
          <ac:chgData name="Michele Smith" userId="d772b28b-59ed-4cd2-b041-f3a7f14db27f" providerId="ADAL" clId="{3A8EC325-2F7F-429C-A4F0-CF2D293F9BAF}" dt="2023-10-26T19:52:44.561" v="2389" actId="26606"/>
          <ac:spMkLst>
            <pc:docMk/>
            <pc:sldMk cId="2826238992" sldId="283"/>
            <ac:spMk id="32" creationId="{DEB4B82D-A989-40D8-A457-F1D9C0345509}"/>
          </ac:spMkLst>
        </pc:spChg>
        <pc:grpChg chg="add del">
          <ac:chgData name="Michele Smith" userId="d772b28b-59ed-4cd2-b041-f3a7f14db27f" providerId="ADAL" clId="{3A8EC325-2F7F-429C-A4F0-CF2D293F9BAF}" dt="2023-10-26T19:52:43.141" v="2386" actId="26606"/>
          <ac:grpSpMkLst>
            <pc:docMk/>
            <pc:sldMk cId="2826238992" sldId="283"/>
            <ac:grpSpMk id="23" creationId="{67034349-EB95-4DEC-941A-A5BEB23CCC1B}"/>
          </ac:grpSpMkLst>
        </pc:grpChg>
        <pc:grpChg chg="add">
          <ac:chgData name="Michele Smith" userId="d772b28b-59ed-4cd2-b041-f3a7f14db27f" providerId="ADAL" clId="{3A8EC325-2F7F-429C-A4F0-CF2D293F9BAF}" dt="2023-10-26T19:52:44.561" v="2389" actId="26606"/>
          <ac:grpSpMkLst>
            <pc:docMk/>
            <pc:sldMk cId="2826238992" sldId="283"/>
            <ac:grpSpMk id="34" creationId="{67034349-EB95-4DEC-941A-A5BEB23CCC1B}"/>
          </ac:grpSpMkLst>
        </pc:grpChg>
        <pc:picChg chg="add del">
          <ac:chgData name="Michele Smith" userId="d772b28b-59ed-4cd2-b041-f3a7f14db27f" providerId="ADAL" clId="{3A8EC325-2F7F-429C-A4F0-CF2D293F9BAF}" dt="2023-10-26T19:52:43.141" v="2386" actId="26606"/>
          <ac:picMkLst>
            <pc:docMk/>
            <pc:sldMk cId="2826238992" sldId="283"/>
            <ac:picMk id="21" creationId="{14E99EC7-4ECA-46FD-A4EE-C28A8AC67373}"/>
          </ac:picMkLst>
        </pc:picChg>
        <pc:picChg chg="add">
          <ac:chgData name="Michele Smith" userId="d772b28b-59ed-4cd2-b041-f3a7f14db27f" providerId="ADAL" clId="{3A8EC325-2F7F-429C-A4F0-CF2D293F9BAF}" dt="2023-10-26T19:52:44.561" v="2389" actId="26606"/>
          <ac:picMkLst>
            <pc:docMk/>
            <pc:sldMk cId="2826238992" sldId="283"/>
            <ac:picMk id="33" creationId="{14E99EC7-4ECA-46FD-A4EE-C28A8AC67373}"/>
          </ac:picMkLst>
        </pc:picChg>
      </pc:sldChg>
      <pc:sldChg chg="modSp mod modNotesTx">
        <pc:chgData name="Michele Smith" userId="d772b28b-59ed-4cd2-b041-f3a7f14db27f" providerId="ADAL" clId="{3A8EC325-2F7F-429C-A4F0-CF2D293F9BAF}" dt="2023-10-26T19:25:54.333" v="1591" actId="20577"/>
        <pc:sldMkLst>
          <pc:docMk/>
          <pc:sldMk cId="3605552981" sldId="299"/>
        </pc:sldMkLst>
        <pc:spChg chg="mod">
          <ac:chgData name="Michele Smith" userId="d772b28b-59ed-4cd2-b041-f3a7f14db27f" providerId="ADAL" clId="{3A8EC325-2F7F-429C-A4F0-CF2D293F9BAF}" dt="2023-10-26T19:25:31.980" v="1582" actId="20577"/>
          <ac:spMkLst>
            <pc:docMk/>
            <pc:sldMk cId="3605552981" sldId="299"/>
            <ac:spMk id="8" creationId="{BC73AFCC-39C9-4CC6-B959-23C65068C09B}"/>
          </ac:spMkLst>
        </pc:spChg>
        <pc:spChg chg="mod">
          <ac:chgData name="Michele Smith" userId="d772b28b-59ed-4cd2-b041-f3a7f14db27f" providerId="ADAL" clId="{3A8EC325-2F7F-429C-A4F0-CF2D293F9BAF}" dt="2023-10-26T19:24:21.148" v="1438" actId="20577"/>
          <ac:spMkLst>
            <pc:docMk/>
            <pc:sldMk cId="3605552981" sldId="299"/>
            <ac:spMk id="84" creationId="{42B1094B-1AE7-4AE7-8674-76B1A68FA863}"/>
          </ac:spMkLst>
        </pc:spChg>
      </pc:sldChg>
      <pc:sldChg chg="modSp mod modNotesTx">
        <pc:chgData name="Michele Smith" userId="d772b28b-59ed-4cd2-b041-f3a7f14db27f" providerId="ADAL" clId="{3A8EC325-2F7F-429C-A4F0-CF2D293F9BAF}" dt="2023-11-02T19:24:15.700" v="2449" actId="113"/>
        <pc:sldMkLst>
          <pc:docMk/>
          <pc:sldMk cId="3428623789" sldId="300"/>
        </pc:sldMkLst>
        <pc:spChg chg="mod">
          <ac:chgData name="Michele Smith" userId="d772b28b-59ed-4cd2-b041-f3a7f14db27f" providerId="ADAL" clId="{3A8EC325-2F7F-429C-A4F0-CF2D293F9BAF}" dt="2023-11-02T19:24:15.700" v="2449" actId="113"/>
          <ac:spMkLst>
            <pc:docMk/>
            <pc:sldMk cId="3428623789" sldId="300"/>
            <ac:spMk id="8" creationId="{BC73AFCC-39C9-4CC6-B959-23C65068C09B}"/>
          </ac:spMkLst>
        </pc:spChg>
        <pc:spChg chg="mod">
          <ac:chgData name="Michele Smith" userId="d772b28b-59ed-4cd2-b041-f3a7f14db27f" providerId="ADAL" clId="{3A8EC325-2F7F-429C-A4F0-CF2D293F9BAF}" dt="2023-10-26T19:36:17.749" v="2297" actId="20577"/>
          <ac:spMkLst>
            <pc:docMk/>
            <pc:sldMk cId="3428623789" sldId="300"/>
            <ac:spMk id="61" creationId="{2FF17DC1-B608-40C0-A41A-38B256021371}"/>
          </ac:spMkLst>
        </pc:spChg>
        <pc:picChg chg="mod">
          <ac:chgData name="Michele Smith" userId="d772b28b-59ed-4cd2-b041-f3a7f14db27f" providerId="ADAL" clId="{3A8EC325-2F7F-429C-A4F0-CF2D293F9BAF}" dt="2023-11-02T19:24:10.068" v="2448" actId="14100"/>
          <ac:picMkLst>
            <pc:docMk/>
            <pc:sldMk cId="3428623789" sldId="300"/>
            <ac:picMk id="32" creationId="{C1C676B5-8514-4463-AC81-54CADBA93304}"/>
          </ac:picMkLst>
        </pc:picChg>
      </pc:sldChg>
      <pc:sldChg chg="modSp mod modNotesTx">
        <pc:chgData name="Michele Smith" userId="d772b28b-59ed-4cd2-b041-f3a7f14db27f" providerId="ADAL" clId="{3A8EC325-2F7F-429C-A4F0-CF2D293F9BAF}" dt="2023-10-26T19:55:54.905" v="2401" actId="20577"/>
        <pc:sldMkLst>
          <pc:docMk/>
          <pc:sldMk cId="3826110297" sldId="301"/>
        </pc:sldMkLst>
        <pc:spChg chg="mod">
          <ac:chgData name="Michele Smith" userId="d772b28b-59ed-4cd2-b041-f3a7f14db27f" providerId="ADAL" clId="{3A8EC325-2F7F-429C-A4F0-CF2D293F9BAF}" dt="2023-10-26T19:33:20.674" v="1967" actId="6549"/>
          <ac:spMkLst>
            <pc:docMk/>
            <pc:sldMk cId="3826110297" sldId="301"/>
            <ac:spMk id="8" creationId="{BC73AFCC-39C9-4CC6-B959-23C65068C09B}"/>
          </ac:spMkLst>
        </pc:spChg>
        <pc:spChg chg="mod">
          <ac:chgData name="Michele Smith" userId="d772b28b-59ed-4cd2-b041-f3a7f14db27f" providerId="ADAL" clId="{3A8EC325-2F7F-429C-A4F0-CF2D293F9BAF}" dt="2023-10-26T19:55:54.905" v="2401" actId="20577"/>
          <ac:spMkLst>
            <pc:docMk/>
            <pc:sldMk cId="3826110297" sldId="301"/>
            <ac:spMk id="32" creationId="{E4FDEA49-13DB-4811-9969-984109A77E9F}"/>
          </ac:spMkLst>
        </pc:spChg>
      </pc:sldChg>
      <pc:sldChg chg="modSp mod">
        <pc:chgData name="Michele Smith" userId="d772b28b-59ed-4cd2-b041-f3a7f14db27f" providerId="ADAL" clId="{3A8EC325-2F7F-429C-A4F0-CF2D293F9BAF}" dt="2023-10-26T19:23:59.393" v="1429" actId="20577"/>
        <pc:sldMkLst>
          <pc:docMk/>
          <pc:sldMk cId="4262847399" sldId="303"/>
        </pc:sldMkLst>
        <pc:spChg chg="mod">
          <ac:chgData name="Michele Smith" userId="d772b28b-59ed-4cd2-b041-f3a7f14db27f" providerId="ADAL" clId="{3A8EC325-2F7F-429C-A4F0-CF2D293F9BAF}" dt="2023-10-26T19:23:41.842" v="1418" actId="20577"/>
          <ac:spMkLst>
            <pc:docMk/>
            <pc:sldMk cId="4262847399" sldId="303"/>
            <ac:spMk id="8" creationId="{BC73AFCC-39C9-4CC6-B959-23C65068C09B}"/>
          </ac:spMkLst>
        </pc:spChg>
        <pc:spChg chg="mod">
          <ac:chgData name="Michele Smith" userId="d772b28b-59ed-4cd2-b041-f3a7f14db27f" providerId="ADAL" clId="{3A8EC325-2F7F-429C-A4F0-CF2D293F9BAF}" dt="2023-10-26T19:23:59.393" v="1429" actId="20577"/>
          <ac:spMkLst>
            <pc:docMk/>
            <pc:sldMk cId="4262847399" sldId="303"/>
            <ac:spMk id="28" creationId="{CF160F08-E524-4813-AEDC-3D70D5C41245}"/>
          </ac:spMkLst>
        </pc:spChg>
      </pc:sldChg>
      <pc:sldChg chg="addSp delSp modSp mod">
        <pc:chgData name="Michele Smith" userId="d772b28b-59ed-4cd2-b041-f3a7f14db27f" providerId="ADAL" clId="{3A8EC325-2F7F-429C-A4F0-CF2D293F9BAF}" dt="2023-10-26T19:15:29.952" v="918"/>
        <pc:sldMkLst>
          <pc:docMk/>
          <pc:sldMk cId="387448937" sldId="304"/>
        </pc:sldMkLst>
        <pc:graphicFrameChg chg="add mod">
          <ac:chgData name="Michele Smith" userId="d772b28b-59ed-4cd2-b041-f3a7f14db27f" providerId="ADAL" clId="{3A8EC325-2F7F-429C-A4F0-CF2D293F9BAF}" dt="2023-10-26T19:15:29.952" v="918"/>
          <ac:graphicFrameMkLst>
            <pc:docMk/>
            <pc:sldMk cId="387448937" sldId="304"/>
            <ac:graphicFrameMk id="3" creationId="{23FBB0FC-B85D-3A5B-FB57-DFBF1FBFD381}"/>
          </ac:graphicFrameMkLst>
        </pc:graphicFrameChg>
        <pc:picChg chg="del">
          <ac:chgData name="Michele Smith" userId="d772b28b-59ed-4cd2-b041-f3a7f14db27f" providerId="ADAL" clId="{3A8EC325-2F7F-429C-A4F0-CF2D293F9BAF}" dt="2023-10-26T19:14:53.691" v="917" actId="21"/>
          <ac:picMkLst>
            <pc:docMk/>
            <pc:sldMk cId="387448937" sldId="304"/>
            <ac:picMk id="2" creationId="{82B6E925-5350-FACA-6BD6-99DF4C2C1210}"/>
          </ac:picMkLst>
        </pc:picChg>
      </pc:sldChg>
      <pc:sldChg chg="modSp mod modNotesTx">
        <pc:chgData name="Michele Smith" userId="d772b28b-59ed-4cd2-b041-f3a7f14db27f" providerId="ADAL" clId="{3A8EC325-2F7F-429C-A4F0-CF2D293F9BAF}" dt="2023-10-26T19:08:31.662" v="696" actId="20577"/>
        <pc:sldMkLst>
          <pc:docMk/>
          <pc:sldMk cId="2279821309" sldId="305"/>
        </pc:sldMkLst>
        <pc:spChg chg="mod">
          <ac:chgData name="Michele Smith" userId="d772b28b-59ed-4cd2-b041-f3a7f14db27f" providerId="ADAL" clId="{3A8EC325-2F7F-429C-A4F0-CF2D293F9BAF}" dt="2023-10-26T19:04:50.184" v="673" actId="20577"/>
          <ac:spMkLst>
            <pc:docMk/>
            <pc:sldMk cId="2279821309" sldId="305"/>
            <ac:spMk id="3" creationId="{FD735EA9-1765-4AE8-BD43-665A74FC5497}"/>
          </ac:spMkLst>
        </pc:spChg>
        <pc:spChg chg="mod">
          <ac:chgData name="Michele Smith" userId="d772b28b-59ed-4cd2-b041-f3a7f14db27f" providerId="ADAL" clId="{3A8EC325-2F7F-429C-A4F0-CF2D293F9BAF}" dt="2023-10-26T19:08:00.905" v="690" actId="20577"/>
          <ac:spMkLst>
            <pc:docMk/>
            <pc:sldMk cId="2279821309" sldId="305"/>
            <ac:spMk id="6" creationId="{E33432B5-EAE5-4120-9166-B919889BA3B5}"/>
          </ac:spMkLst>
        </pc:spChg>
        <pc:spChg chg="mod">
          <ac:chgData name="Michele Smith" userId="d772b28b-59ed-4cd2-b041-f3a7f14db27f" providerId="ADAL" clId="{3A8EC325-2F7F-429C-A4F0-CF2D293F9BAF}" dt="2023-10-26T19:07:02.838" v="684" actId="20577"/>
          <ac:spMkLst>
            <pc:docMk/>
            <pc:sldMk cId="2279821309" sldId="305"/>
            <ac:spMk id="12" creationId="{A29A925D-696E-4D03-8745-C387AECD9613}"/>
          </ac:spMkLst>
        </pc:spChg>
      </pc:sldChg>
      <pc:sldChg chg="modSp mod modNotesTx">
        <pc:chgData name="Michele Smith" userId="d772b28b-59ed-4cd2-b041-f3a7f14db27f" providerId="ADAL" clId="{3A8EC325-2F7F-429C-A4F0-CF2D293F9BAF}" dt="2023-10-26T19:37:26.524" v="2319" actId="20577"/>
        <pc:sldMkLst>
          <pc:docMk/>
          <pc:sldMk cId="4164386030" sldId="306"/>
        </pc:sldMkLst>
        <pc:spChg chg="mod">
          <ac:chgData name="Michele Smith" userId="d772b28b-59ed-4cd2-b041-f3a7f14db27f" providerId="ADAL" clId="{3A8EC325-2F7F-429C-A4F0-CF2D293F9BAF}" dt="2023-10-26T19:36:54.817" v="2304" actId="20577"/>
          <ac:spMkLst>
            <pc:docMk/>
            <pc:sldMk cId="4164386030" sldId="306"/>
            <ac:spMk id="8" creationId="{BC73AFCC-39C9-4CC6-B959-23C65068C09B}"/>
          </ac:spMkLst>
        </pc:spChg>
        <pc:spChg chg="mod">
          <ac:chgData name="Michele Smith" userId="d772b28b-59ed-4cd2-b041-f3a7f14db27f" providerId="ADAL" clId="{3A8EC325-2F7F-429C-A4F0-CF2D293F9BAF}" dt="2023-10-26T19:37:15.343" v="2313" actId="20577"/>
          <ac:spMkLst>
            <pc:docMk/>
            <pc:sldMk cId="4164386030" sldId="306"/>
            <ac:spMk id="41" creationId="{022D7DC7-9A78-4AB4-8856-38FC2F5B172A}"/>
          </ac:spMkLst>
        </pc:spChg>
      </pc:sldChg>
      <pc:sldChg chg="modSp mod modNotesTx">
        <pc:chgData name="Michele Smith" userId="d772b28b-59ed-4cd2-b041-f3a7f14db27f" providerId="ADAL" clId="{3A8EC325-2F7F-429C-A4F0-CF2D293F9BAF}" dt="2023-10-26T19:51:57.398" v="2384" actId="20577"/>
        <pc:sldMkLst>
          <pc:docMk/>
          <pc:sldMk cId="1128608123" sldId="307"/>
        </pc:sldMkLst>
        <pc:spChg chg="mod">
          <ac:chgData name="Michele Smith" userId="d772b28b-59ed-4cd2-b041-f3a7f14db27f" providerId="ADAL" clId="{3A8EC325-2F7F-429C-A4F0-CF2D293F9BAF}" dt="2023-10-26T19:11:49.576" v="731" actId="20577"/>
          <ac:spMkLst>
            <pc:docMk/>
            <pc:sldMk cId="1128608123" sldId="307"/>
            <ac:spMk id="3" creationId="{FD735EA9-1765-4AE8-BD43-665A74FC5497}"/>
          </ac:spMkLst>
        </pc:spChg>
        <pc:spChg chg="mod">
          <ac:chgData name="Michele Smith" userId="d772b28b-59ed-4cd2-b041-f3a7f14db27f" providerId="ADAL" clId="{3A8EC325-2F7F-429C-A4F0-CF2D293F9BAF}" dt="2023-10-26T19:13:23.284" v="889" actId="20577"/>
          <ac:spMkLst>
            <pc:docMk/>
            <pc:sldMk cId="1128608123" sldId="307"/>
            <ac:spMk id="6" creationId="{E33432B5-EAE5-4120-9166-B919889BA3B5}"/>
          </ac:spMkLst>
        </pc:spChg>
        <pc:spChg chg="mod">
          <ac:chgData name="Michele Smith" userId="d772b28b-59ed-4cd2-b041-f3a7f14db27f" providerId="ADAL" clId="{3A8EC325-2F7F-429C-A4F0-CF2D293F9BAF}" dt="2023-10-26T19:51:57.398" v="2384" actId="20577"/>
          <ac:spMkLst>
            <pc:docMk/>
            <pc:sldMk cId="1128608123" sldId="307"/>
            <ac:spMk id="12" creationId="{A29A925D-696E-4D03-8745-C387AECD9613}"/>
          </ac:spMkLst>
        </pc:spChg>
      </pc:sldChg>
      <pc:sldChg chg="modSp mod modNotesTx">
        <pc:chgData name="Michele Smith" userId="d772b28b-59ed-4cd2-b041-f3a7f14db27f" providerId="ADAL" clId="{3A8EC325-2F7F-429C-A4F0-CF2D293F9BAF}" dt="2023-11-02T21:27:47.850" v="2491" actId="20577"/>
        <pc:sldMkLst>
          <pc:docMk/>
          <pc:sldMk cId="2680612123" sldId="308"/>
        </pc:sldMkLst>
        <pc:spChg chg="mod">
          <ac:chgData name="Michele Smith" userId="d772b28b-59ed-4cd2-b041-f3a7f14db27f" providerId="ADAL" clId="{3A8EC325-2F7F-429C-A4F0-CF2D293F9BAF}" dt="2023-10-26T19:16:01.979" v="920" actId="20577"/>
          <ac:spMkLst>
            <pc:docMk/>
            <pc:sldMk cId="2680612123" sldId="308"/>
            <ac:spMk id="3" creationId="{FD735EA9-1765-4AE8-BD43-665A74FC5497}"/>
          </ac:spMkLst>
        </pc:spChg>
        <pc:spChg chg="mod">
          <ac:chgData name="Michele Smith" userId="d772b28b-59ed-4cd2-b041-f3a7f14db27f" providerId="ADAL" clId="{3A8EC325-2F7F-429C-A4F0-CF2D293F9BAF}" dt="2023-10-26T19:16:44.687" v="935" actId="20577"/>
          <ac:spMkLst>
            <pc:docMk/>
            <pc:sldMk cId="2680612123" sldId="308"/>
            <ac:spMk id="6" creationId="{E33432B5-EAE5-4120-9166-B919889BA3B5}"/>
          </ac:spMkLst>
        </pc:spChg>
        <pc:spChg chg="mod">
          <ac:chgData name="Michele Smith" userId="d772b28b-59ed-4cd2-b041-f3a7f14db27f" providerId="ADAL" clId="{3A8EC325-2F7F-429C-A4F0-CF2D293F9BAF}" dt="2023-10-26T19:21:47.273" v="1282" actId="20577"/>
          <ac:spMkLst>
            <pc:docMk/>
            <pc:sldMk cId="2680612123" sldId="308"/>
            <ac:spMk id="12" creationId="{A29A925D-696E-4D03-8745-C387AECD9613}"/>
          </ac:spMkLst>
        </pc:spChg>
      </pc:sldChg>
      <pc:sldChg chg="modSp mod modNotesTx">
        <pc:chgData name="Michele Smith" userId="d772b28b-59ed-4cd2-b041-f3a7f14db27f" providerId="ADAL" clId="{3A8EC325-2F7F-429C-A4F0-CF2D293F9BAF}" dt="2023-10-26T19:28:23.011" v="1635" actId="20577"/>
        <pc:sldMkLst>
          <pc:docMk/>
          <pc:sldMk cId="4024106189" sldId="309"/>
        </pc:sldMkLst>
        <pc:spChg chg="mod">
          <ac:chgData name="Michele Smith" userId="d772b28b-59ed-4cd2-b041-f3a7f14db27f" providerId="ADAL" clId="{3A8EC325-2F7F-429C-A4F0-CF2D293F9BAF}" dt="2023-10-26T19:26:31.763" v="1604" actId="20577"/>
          <ac:spMkLst>
            <pc:docMk/>
            <pc:sldMk cId="4024106189" sldId="309"/>
            <ac:spMk id="3" creationId="{FD735EA9-1765-4AE8-BD43-665A74FC5497}"/>
          </ac:spMkLst>
        </pc:spChg>
        <pc:spChg chg="mod">
          <ac:chgData name="Michele Smith" userId="d772b28b-59ed-4cd2-b041-f3a7f14db27f" providerId="ADAL" clId="{3A8EC325-2F7F-429C-A4F0-CF2D293F9BAF}" dt="2023-10-26T19:27:04.896" v="1614" actId="20577"/>
          <ac:spMkLst>
            <pc:docMk/>
            <pc:sldMk cId="4024106189" sldId="309"/>
            <ac:spMk id="6" creationId="{E33432B5-EAE5-4120-9166-B919889BA3B5}"/>
          </ac:spMkLst>
        </pc:spChg>
        <pc:spChg chg="mod">
          <ac:chgData name="Michele Smith" userId="d772b28b-59ed-4cd2-b041-f3a7f14db27f" providerId="ADAL" clId="{3A8EC325-2F7F-429C-A4F0-CF2D293F9BAF}" dt="2023-10-26T19:27:22.391" v="1623" actId="20577"/>
          <ac:spMkLst>
            <pc:docMk/>
            <pc:sldMk cId="4024106189" sldId="309"/>
            <ac:spMk id="12" creationId="{A29A925D-696E-4D03-8745-C387AECD9613}"/>
          </ac:spMkLst>
        </pc:spChg>
      </pc:sldChg>
      <pc:sldChg chg="modSp mod modNotesTx">
        <pc:chgData name="Michele Smith" userId="d772b28b-59ed-4cd2-b041-f3a7f14db27f" providerId="ADAL" clId="{3A8EC325-2F7F-429C-A4F0-CF2D293F9BAF}" dt="2023-10-26T19:10:16.183" v="724" actId="20577"/>
        <pc:sldMkLst>
          <pc:docMk/>
          <pc:sldMk cId="2195006439" sldId="310"/>
        </pc:sldMkLst>
        <pc:spChg chg="mod">
          <ac:chgData name="Michele Smith" userId="d772b28b-59ed-4cd2-b041-f3a7f14db27f" providerId="ADAL" clId="{3A8EC325-2F7F-429C-A4F0-CF2D293F9BAF}" dt="2023-10-26T19:09:20.727" v="703" actId="20577"/>
          <ac:spMkLst>
            <pc:docMk/>
            <pc:sldMk cId="2195006439" sldId="310"/>
            <ac:spMk id="3" creationId="{FD735EA9-1765-4AE8-BD43-665A74FC5497}"/>
          </ac:spMkLst>
        </pc:spChg>
        <pc:spChg chg="mod">
          <ac:chgData name="Michele Smith" userId="d772b28b-59ed-4cd2-b041-f3a7f14db27f" providerId="ADAL" clId="{3A8EC325-2F7F-429C-A4F0-CF2D293F9BAF}" dt="2023-10-26T19:09:45.147" v="717" actId="20577"/>
          <ac:spMkLst>
            <pc:docMk/>
            <pc:sldMk cId="2195006439" sldId="310"/>
            <ac:spMk id="12" creationId="{A29A925D-696E-4D03-8745-C387AECD9613}"/>
          </ac:spMkLst>
        </pc:spChg>
      </pc:sldChg>
      <pc:sldChg chg="modSp">
        <pc:chgData name="Michele Smith" userId="d772b28b-59ed-4cd2-b041-f3a7f14db27f" providerId="ADAL" clId="{3A8EC325-2F7F-429C-A4F0-CF2D293F9BAF}" dt="2023-10-26T19:41:12.446" v="2357" actId="20577"/>
        <pc:sldMkLst>
          <pc:docMk/>
          <pc:sldMk cId="1057738701" sldId="313"/>
        </pc:sldMkLst>
        <pc:spChg chg="mod">
          <ac:chgData name="Michele Smith" userId="d772b28b-59ed-4cd2-b041-f3a7f14db27f" providerId="ADAL" clId="{3A8EC325-2F7F-429C-A4F0-CF2D293F9BAF}" dt="2023-10-26T19:41:12.446" v="2357" actId="20577"/>
          <ac:spMkLst>
            <pc:docMk/>
            <pc:sldMk cId="1057738701" sldId="313"/>
            <ac:spMk id="3" creationId="{200A044F-CBB7-4CA0-9AEB-5C9C6B70A097}"/>
          </ac:spMkLst>
        </pc:spChg>
      </pc:sldChg>
      <pc:sldChg chg="modSp mod modNotesTx">
        <pc:chgData name="Michele Smith" userId="d772b28b-59ed-4cd2-b041-f3a7f14db27f" providerId="ADAL" clId="{3A8EC325-2F7F-429C-A4F0-CF2D293F9BAF}" dt="2023-11-02T19:47:19.770" v="2490" actId="20577"/>
        <pc:sldMkLst>
          <pc:docMk/>
          <pc:sldMk cId="4261350774" sldId="314"/>
        </pc:sldMkLst>
        <pc:spChg chg="mod">
          <ac:chgData name="Michele Smith" userId="d772b28b-59ed-4cd2-b041-f3a7f14db27f" providerId="ADAL" clId="{3A8EC325-2F7F-429C-A4F0-CF2D293F9BAF}" dt="2023-10-26T18:16:14.131" v="46" actId="20577"/>
          <ac:spMkLst>
            <pc:docMk/>
            <pc:sldMk cId="4261350774" sldId="314"/>
            <ac:spMk id="4" creationId="{8D35E297-5AE0-43D6-AB72-426731188116}"/>
          </ac:spMkLst>
        </pc:spChg>
        <pc:graphicFrameChg chg="modGraphic">
          <ac:chgData name="Michele Smith" userId="d772b28b-59ed-4cd2-b041-f3a7f14db27f" providerId="ADAL" clId="{3A8EC325-2F7F-429C-A4F0-CF2D293F9BAF}" dt="2023-11-02T19:45:59.884" v="2468" actId="20577"/>
          <ac:graphicFrameMkLst>
            <pc:docMk/>
            <pc:sldMk cId="4261350774" sldId="314"/>
            <ac:graphicFrameMk id="6" creationId="{A8B84721-0B55-4CC3-A6E3-C07E890F6592}"/>
          </ac:graphicFrameMkLst>
        </pc:graphicFrameChg>
      </pc:sldChg>
      <pc:sldChg chg="addSp delSp modSp mod">
        <pc:chgData name="Michele Smith" userId="d772b28b-59ed-4cd2-b041-f3a7f14db27f" providerId="ADAL" clId="{3A8EC325-2F7F-429C-A4F0-CF2D293F9BAF}" dt="2023-10-26T19:17:45.812" v="951"/>
        <pc:sldMkLst>
          <pc:docMk/>
          <pc:sldMk cId="2005905910" sldId="315"/>
        </pc:sldMkLst>
        <pc:graphicFrameChg chg="add mod">
          <ac:chgData name="Michele Smith" userId="d772b28b-59ed-4cd2-b041-f3a7f14db27f" providerId="ADAL" clId="{3A8EC325-2F7F-429C-A4F0-CF2D293F9BAF}" dt="2023-10-26T19:17:45.812" v="951"/>
          <ac:graphicFrameMkLst>
            <pc:docMk/>
            <pc:sldMk cId="2005905910" sldId="315"/>
            <ac:graphicFrameMk id="2" creationId="{10732725-EEEE-9F6A-2BC7-95714CFCC2A9}"/>
          </ac:graphicFrameMkLst>
        </pc:graphicFrameChg>
        <pc:picChg chg="del">
          <ac:chgData name="Michele Smith" userId="d772b28b-59ed-4cd2-b041-f3a7f14db27f" providerId="ADAL" clId="{3A8EC325-2F7F-429C-A4F0-CF2D293F9BAF}" dt="2023-10-26T19:17:34.496" v="950" actId="21"/>
          <ac:picMkLst>
            <pc:docMk/>
            <pc:sldMk cId="2005905910" sldId="315"/>
            <ac:picMk id="5" creationId="{62F95214-9AEE-C677-F7BF-7900C656767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solidFill>
                  <a:sysClr val="windowText" lastClr="000000"/>
                </a:solidFill>
              </a:rPr>
              <a:t>2024 APPROPRIATIONS BY FUND</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890995563480852"/>
          <c:y val="0.17023962678449148"/>
          <c:w val="0.47766608169906583"/>
          <c:h val="0.70665037866536395"/>
        </c:manualLayout>
      </c:layout>
      <c:pieChart>
        <c:varyColors val="1"/>
        <c:ser>
          <c:idx val="0"/>
          <c:order val="0"/>
          <c:explosion val="5"/>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41D-4CE6-90CC-0AC8C21041C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41D-4CE6-90CC-0AC8C21041C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41D-4CE6-90CC-0AC8C21041C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41D-4CE6-90CC-0AC8C21041CA}"/>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41D-4CE6-90CC-0AC8C21041CA}"/>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41D-4CE6-90CC-0AC8C21041CA}"/>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A41D-4CE6-90CC-0AC8C21041CA}"/>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A41D-4CE6-90CC-0AC8C21041CA}"/>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A41D-4CE6-90CC-0AC8C21041CA}"/>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A41D-4CE6-90CC-0AC8C21041CA}"/>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A41D-4CE6-90CC-0AC8C21041CA}"/>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A41D-4CE6-90CC-0AC8C21041CA}"/>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A41D-4CE6-90CC-0AC8C21041CA}"/>
              </c:ext>
            </c:extLst>
          </c:dPt>
          <c:dLbls>
            <c:dLbl>
              <c:idx val="0"/>
              <c:layout>
                <c:manualLayout>
                  <c:x val="2.1680219445766771E-2"/>
                  <c:y val="-1.8327609262586159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5540020368188164E-2"/>
                      <c:h val="6.2794971235935679E-2"/>
                    </c:manualLayout>
                  </c15:layout>
                </c:ext>
                <c:ext xmlns:c16="http://schemas.microsoft.com/office/drawing/2014/chart" uri="{C3380CC4-5D6E-409C-BE32-E72D297353CC}">
                  <c16:uniqueId val="{00000001-A41D-4CE6-90CC-0AC8C21041CA}"/>
                </c:ext>
              </c:extLst>
            </c:dLbl>
            <c:dLbl>
              <c:idx val="1"/>
              <c:layout>
                <c:manualLayout>
                  <c:x val="0.1284451560415939"/>
                  <c:y val="-0.1299187751357624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004641371614082"/>
                      <c:h val="6.2794971235935679E-2"/>
                    </c:manualLayout>
                  </c15:layout>
                </c:ext>
                <c:ext xmlns:c16="http://schemas.microsoft.com/office/drawing/2014/chart" uri="{C3380CC4-5D6E-409C-BE32-E72D297353CC}">
                  <c16:uniqueId val="{00000003-A41D-4CE6-90CC-0AC8C21041CA}"/>
                </c:ext>
              </c:extLst>
            </c:dLbl>
            <c:dLbl>
              <c:idx val="2"/>
              <c:layout>
                <c:manualLayout>
                  <c:x val="0.12221666860948571"/>
                  <c:y val="-4.8313737683279685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2075882231292093"/>
                      <c:h val="6.2794971235935679E-2"/>
                    </c:manualLayout>
                  </c15:layout>
                </c:ext>
                <c:ext xmlns:c16="http://schemas.microsoft.com/office/drawing/2014/chart" uri="{C3380CC4-5D6E-409C-BE32-E72D297353CC}">
                  <c16:uniqueId val="{00000005-A41D-4CE6-90CC-0AC8C21041CA}"/>
                </c:ext>
              </c:extLst>
            </c:dLbl>
            <c:dLbl>
              <c:idx val="3"/>
              <c:layout>
                <c:manualLayout>
                  <c:x val="0.12628042208483231"/>
                  <c:y val="2.2432143278086389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550082370260303"/>
                      <c:h val="6.279503207689642E-2"/>
                    </c:manualLayout>
                  </c15:layout>
                </c:ext>
                <c:ext xmlns:c16="http://schemas.microsoft.com/office/drawing/2014/chart" uri="{C3380CC4-5D6E-409C-BE32-E72D297353CC}">
                  <c16:uniqueId val="{00000007-A41D-4CE6-90CC-0AC8C21041CA}"/>
                </c:ext>
              </c:extLst>
            </c:dLbl>
            <c:dLbl>
              <c:idx val="4"/>
              <c:layout>
                <c:manualLayout>
                  <c:x val="-9.2915226196143876E-3"/>
                  <c:y val="4.3587951298291176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145644738998447"/>
                      <c:h val="6.2794971235935679E-2"/>
                    </c:manualLayout>
                  </c15:layout>
                </c:ext>
                <c:ext xmlns:c16="http://schemas.microsoft.com/office/drawing/2014/chart" uri="{C3380CC4-5D6E-409C-BE32-E72D297353CC}">
                  <c16:uniqueId val="{00000009-A41D-4CE6-90CC-0AC8C21041CA}"/>
                </c:ext>
              </c:extLst>
            </c:dLbl>
            <c:dLbl>
              <c:idx val="5"/>
              <c:layout>
                <c:manualLayout>
                  <c:x val="-0.13317849088113876"/>
                  <c:y val="1.0106035828136706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420443105641442"/>
                      <c:h val="6.2794971235935679E-2"/>
                    </c:manualLayout>
                  </c15:layout>
                </c:ext>
                <c:ext xmlns:c16="http://schemas.microsoft.com/office/drawing/2014/chart" uri="{C3380CC4-5D6E-409C-BE32-E72D297353CC}">
                  <c16:uniqueId val="{0000000B-A41D-4CE6-90CC-0AC8C21041CA}"/>
                </c:ext>
              </c:extLst>
            </c:dLbl>
            <c:dLbl>
              <c:idx val="6"/>
              <c:layout>
                <c:manualLayout>
                  <c:x val="-5.4098353482129366E-2"/>
                  <c:y val="1.8130537562127728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993039893554757"/>
                      <c:h val="6.2794971235935679E-2"/>
                    </c:manualLayout>
                  </c15:layout>
                </c:ext>
                <c:ext xmlns:c16="http://schemas.microsoft.com/office/drawing/2014/chart" uri="{C3380CC4-5D6E-409C-BE32-E72D297353CC}">
                  <c16:uniqueId val="{0000000D-A41D-4CE6-90CC-0AC8C21041CA}"/>
                </c:ext>
              </c:extLst>
            </c:dLbl>
            <c:dLbl>
              <c:idx val="7"/>
              <c:layout>
                <c:manualLayout>
                  <c:x val="-1.9616154847942623E-2"/>
                  <c:y val="1.3565889647875896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450676483919719"/>
                      <c:h val="6.279503207689642E-2"/>
                    </c:manualLayout>
                  </c15:layout>
                </c:ext>
                <c:ext xmlns:c16="http://schemas.microsoft.com/office/drawing/2014/chart" uri="{C3380CC4-5D6E-409C-BE32-E72D297353CC}">
                  <c16:uniqueId val="{0000000F-A41D-4CE6-90CC-0AC8C21041CA}"/>
                </c:ext>
              </c:extLst>
            </c:dLbl>
            <c:dLbl>
              <c:idx val="8"/>
              <c:layout>
                <c:manualLayout>
                  <c:x val="-3.0044662715290188E-2"/>
                  <c:y val="-8.1243794457491275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909028921266419"/>
                      <c:h val="6.2794971235935679E-2"/>
                    </c:manualLayout>
                  </c15:layout>
                </c:ext>
                <c:ext xmlns:c16="http://schemas.microsoft.com/office/drawing/2014/chart" uri="{C3380CC4-5D6E-409C-BE32-E72D297353CC}">
                  <c16:uniqueId val="{00000011-A41D-4CE6-90CC-0AC8C21041CA}"/>
                </c:ext>
              </c:extLst>
            </c:dLbl>
            <c:dLbl>
              <c:idx val="9"/>
              <c:layout>
                <c:manualLayout>
                  <c:x val="-9.2915226196143313E-2"/>
                  <c:y val="-3.7949142056158548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282237925410291"/>
                      <c:h val="6.2794971235935679E-2"/>
                    </c:manualLayout>
                  </c15:layout>
                </c:ext>
                <c:ext xmlns:c16="http://schemas.microsoft.com/office/drawing/2014/chart" uri="{C3380CC4-5D6E-409C-BE32-E72D297353CC}">
                  <c16:uniqueId val="{00000013-A41D-4CE6-90CC-0AC8C21041CA}"/>
                </c:ext>
              </c:extLst>
            </c:dLbl>
            <c:dLbl>
              <c:idx val="10"/>
              <c:layout>
                <c:manualLayout>
                  <c:x val="-9.756098750595045E-2"/>
                  <c:y val="-4.9458683141434083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3303911804184454"/>
                      <c:h val="6.2794971235935679E-2"/>
                    </c:manualLayout>
                  </c15:layout>
                </c:ext>
                <c:ext xmlns:c16="http://schemas.microsoft.com/office/drawing/2014/chart" uri="{C3380CC4-5D6E-409C-BE32-E72D297353CC}">
                  <c16:uniqueId val="{00000015-A41D-4CE6-90CC-0AC8C21041CA}"/>
                </c:ext>
              </c:extLst>
            </c:dLbl>
            <c:dLbl>
              <c:idx val="11"/>
              <c:layout>
                <c:manualLayout>
                  <c:x val="5.1103374407878821E-2"/>
                  <c:y val="-5.4428295508104046E-2"/>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7-A41D-4CE6-90CC-0AC8C21041CA}"/>
                </c:ext>
              </c:extLst>
            </c:dLbl>
            <c:dLbl>
              <c:idx val="12"/>
              <c:layout>
                <c:manualLayout>
                  <c:x val="0.23842400373162662"/>
                  <c:y val="6.8729021995406463E-3"/>
                </c:manualLayout>
              </c:layout>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1">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020834880599285"/>
                      <c:h val="6.279503207689642E-2"/>
                    </c:manualLayout>
                  </c15:layout>
                </c:ext>
                <c:ext xmlns:c16="http://schemas.microsoft.com/office/drawing/2014/chart" uri="{C3380CC4-5D6E-409C-BE32-E72D297353CC}">
                  <c16:uniqueId val="{00000019-A41D-4CE6-90CC-0AC8C21041CA}"/>
                </c:ext>
              </c:extLst>
            </c:dLbl>
            <c:numFmt formatCode="0.00%" sourceLinked="0"/>
            <c:spPr>
              <a:noFill/>
              <a:ln>
                <a:noFill/>
              </a:ln>
              <a:effectLst/>
            </c:spPr>
            <c:txPr>
              <a:bodyPr rot="0" spcFirstLastPara="1" vertOverflow="overflow" horzOverflow="overflow" vert="horz" wrap="square" lIns="0" tIns="0" rIns="0" bIns="19050" anchor="ctr" anchorCtr="1">
                <a:no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'[Master Budget Worksheet.xlsx]BM Data'!$B$4:$B$16</c:f>
              <c:strCache>
                <c:ptCount val="13"/>
                <c:pt idx="0">
                  <c:v>General Fund</c:v>
                </c:pt>
                <c:pt idx="1">
                  <c:v>Fire Protection Fund</c:v>
                </c:pt>
                <c:pt idx="2">
                  <c:v>Open Space Fund</c:v>
                </c:pt>
                <c:pt idx="3">
                  <c:v>Transportation Impact Fund</c:v>
                </c:pt>
                <c:pt idx="4">
                  <c:v>Recreation Fund</c:v>
                </c:pt>
                <c:pt idx="5">
                  <c:v>Liquid Fuels Fund</c:v>
                </c:pt>
                <c:pt idx="6">
                  <c:v>Capital Reserve Fund</c:v>
                </c:pt>
                <c:pt idx="7">
                  <c:v>Road Equipment Capital Fund</c:v>
                </c:pt>
                <c:pt idx="8">
                  <c:v>Recreation Capital Fund</c:v>
                </c:pt>
                <c:pt idx="9">
                  <c:v>Sewer Operating Fund</c:v>
                </c:pt>
                <c:pt idx="10">
                  <c:v>Sewer Capital Fund</c:v>
                </c:pt>
                <c:pt idx="11">
                  <c:v>Police Pension Fund</c:v>
                </c:pt>
                <c:pt idx="12">
                  <c:v>Non-Uniformed Pension Fund</c:v>
                </c:pt>
              </c:strCache>
            </c:strRef>
          </c:cat>
          <c:val>
            <c:numRef>
              <c:f>'[Master Budget Worksheet.xlsx]BM Data'!$D$4:$D$16</c:f>
              <c:numCache>
                <c:formatCode>0.00%</c:formatCode>
                <c:ptCount val="13"/>
                <c:pt idx="0">
                  <c:v>0.40440330489889081</c:v>
                </c:pt>
                <c:pt idx="1">
                  <c:v>2.5579828052917107E-2</c:v>
                </c:pt>
                <c:pt idx="2">
                  <c:v>2.6398978296241962E-2</c:v>
                </c:pt>
                <c:pt idx="3">
                  <c:v>7.4468203938623306E-3</c:v>
                </c:pt>
                <c:pt idx="4">
                  <c:v>1.4819172583786037E-2</c:v>
                </c:pt>
                <c:pt idx="5">
                  <c:v>3.0457495410896932E-2</c:v>
                </c:pt>
                <c:pt idx="6">
                  <c:v>0.14446831564092921</c:v>
                </c:pt>
                <c:pt idx="7">
                  <c:v>2.3271313730819781E-2</c:v>
                </c:pt>
                <c:pt idx="8">
                  <c:v>6.7021383544760976E-3</c:v>
                </c:pt>
                <c:pt idx="9">
                  <c:v>0.19071307028681428</c:v>
                </c:pt>
                <c:pt idx="10">
                  <c:v>8.0798001273406292E-2</c:v>
                </c:pt>
                <c:pt idx="11">
                  <c:v>2.14096086323542E-2</c:v>
                </c:pt>
                <c:pt idx="12">
                  <c:v>2.3531952444604966E-2</c:v>
                </c:pt>
              </c:numCache>
            </c:numRef>
          </c:val>
          <c:extLst>
            <c:ext xmlns:c16="http://schemas.microsoft.com/office/drawing/2014/chart" uri="{C3380CC4-5D6E-409C-BE32-E72D297353CC}">
              <c16:uniqueId val="{0000001A-A41D-4CE6-90CC-0AC8C21041CA}"/>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solidFill>
                  <a:sysClr val="windowText" lastClr="000000"/>
                </a:solidFill>
              </a:rPr>
              <a:t>2024 APPROPRIATIONS BY CATEGORY</a:t>
            </a:r>
          </a:p>
        </c:rich>
      </c:tx>
      <c:overlay val="0"/>
      <c:spPr>
        <a:noFill/>
        <a:ln>
          <a:noFill/>
        </a:ln>
        <a:effectLst/>
      </c:spPr>
    </c:title>
    <c:autoTitleDeleted val="0"/>
    <c:plotArea>
      <c:layout>
        <c:manualLayout>
          <c:layoutTarget val="inner"/>
          <c:xMode val="edge"/>
          <c:yMode val="edge"/>
          <c:x val="0.29796447930578135"/>
          <c:y val="0.1702396945799747"/>
          <c:w val="0.47766608169906583"/>
          <c:h val="0.70665037866536395"/>
        </c:manualLayout>
      </c:layout>
      <c:pieChart>
        <c:varyColors val="1"/>
        <c:ser>
          <c:idx val="0"/>
          <c:order val="0"/>
          <c:explosion val="6"/>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6D5-488A-B6AE-E5CFAAEBAB5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6D5-488A-B6AE-E5CFAAEBAB5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6D5-488A-B6AE-E5CFAAEBAB5C}"/>
              </c:ext>
            </c:extLst>
          </c:dPt>
          <c:dPt>
            <c:idx val="4"/>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26D5-488A-B6AE-E5CFAAEBAB5C}"/>
              </c:ext>
            </c:extLst>
          </c:dPt>
          <c:dPt>
            <c:idx val="5"/>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26D5-488A-B6AE-E5CFAAEBAB5C}"/>
              </c:ext>
            </c:extLst>
          </c:dPt>
          <c:dPt>
            <c:idx val="6"/>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26D5-488A-B6AE-E5CFAAEBAB5C}"/>
              </c:ext>
            </c:extLst>
          </c:dPt>
          <c:dPt>
            <c:idx val="7"/>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26D5-488A-B6AE-E5CFAAEBAB5C}"/>
              </c:ext>
            </c:extLst>
          </c:dPt>
          <c:dPt>
            <c:idx val="8"/>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26D5-488A-B6AE-E5CFAAEBAB5C}"/>
              </c:ext>
            </c:extLst>
          </c:dPt>
          <c:dPt>
            <c:idx val="9"/>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26D5-488A-B6AE-E5CFAAEBAB5C}"/>
              </c:ext>
            </c:extLst>
          </c:dPt>
          <c:dPt>
            <c:idx val="10"/>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26D5-488A-B6AE-E5CFAAEBAB5C}"/>
              </c:ext>
            </c:extLst>
          </c:dPt>
          <c:dLbls>
            <c:dLbl>
              <c:idx val="0"/>
              <c:layout>
                <c:manualLayout>
                  <c:x val="1.9953952417498082E-2"/>
                  <c:y val="-2.0650061725081116E-17"/>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6D5-488A-B6AE-E5CFAAEBAB5C}"/>
                </c:ext>
              </c:extLst>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6D5-488A-B6AE-E5CFAAEBAB5C}"/>
                </c:ext>
              </c:extLst>
            </c:dLbl>
            <c:dLbl>
              <c:idx val="2"/>
              <c:layout>
                <c:manualLayout>
                  <c:x val="4.6047582501918649E-2"/>
                  <c:y val="2.2078150859251543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6D5-488A-B6AE-E5CFAAEBAB5C}"/>
                </c:ext>
              </c:extLst>
            </c:dLbl>
            <c:dLbl>
              <c:idx val="3"/>
              <c:layout>
                <c:manualLayout>
                  <c:x val="5.8897879514868662E-2"/>
                  <c:y val="1.0656619273008794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6D5-488A-B6AE-E5CFAAEBAB5C}"/>
                </c:ext>
              </c:extLst>
            </c:dLbl>
            <c:dLbl>
              <c:idx val="4"/>
              <c:layout>
                <c:manualLayout>
                  <c:x val="8.7490406753645319E-2"/>
                  <c:y val="-1.752383204070869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6D5-488A-B6AE-E5CFAAEBAB5C}"/>
                </c:ext>
              </c:extLst>
            </c:dLbl>
            <c:dLbl>
              <c:idx val="5"/>
              <c:layout>
                <c:manualLayout>
                  <c:x val="4.4512663085188024E-2"/>
                  <c:y val="3.8095723753849495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6D5-488A-B6AE-E5CFAAEBAB5C}"/>
                </c:ext>
              </c:extLst>
            </c:dLbl>
            <c:dLbl>
              <c:idx val="6"/>
              <c:layout>
                <c:manualLayout>
                  <c:x val="-3.3768227168073678E-2"/>
                  <c:y val="6.7621964465987162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6D5-488A-B6AE-E5CFAAEBAB5C}"/>
                </c:ext>
              </c:extLst>
            </c:dLbl>
            <c:dLbl>
              <c:idx val="7"/>
              <c:layout>
                <c:manualLayout>
                  <c:x val="-7.9815809669992327E-2"/>
                  <c:y val="3.5990283295705826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6D5-488A-B6AE-E5CFAAEBAB5C}"/>
                </c:ext>
              </c:extLst>
            </c:dLbl>
            <c:dLbl>
              <c:idx val="8"/>
              <c:layout>
                <c:manualLayout>
                  <c:x val="-7.2141212586339223E-2"/>
                  <c:y val="-1.4718767239501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6D5-488A-B6AE-E5CFAAEBAB5C}"/>
                </c:ext>
              </c:extLst>
            </c:dLbl>
            <c:dLbl>
              <c:idx val="9"/>
              <c:layout>
                <c:manualLayout>
                  <c:x val="-5.0652340752110489E-2"/>
                  <c:y val="-9.6108527922390205E-3"/>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6D5-488A-B6AE-E5CFAAEBAB5C}"/>
                </c:ext>
              </c:extLst>
            </c:dLbl>
            <c:dLbl>
              <c:idx val="10"/>
              <c:layout>
                <c:manualLayout>
                  <c:x val="2.3023791250959325E-2"/>
                  <c:y val="-1.2264815910553254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6D5-488A-B6AE-E5CFAAEBAB5C}"/>
                </c:ext>
              </c:extLst>
            </c:dLbl>
            <c:numFmt formatCode="0.00%" sourceLinked="0"/>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'[Master Budget Worksheet.xlsx]BM Data'!$B$34:$B$44</c:f>
              <c:strCache>
                <c:ptCount val="11"/>
                <c:pt idx="0">
                  <c:v>Salaries and Wages</c:v>
                </c:pt>
                <c:pt idx="1">
                  <c:v>FICA/Medicare</c:v>
                </c:pt>
                <c:pt idx="2">
                  <c:v>Employee Benefits</c:v>
                </c:pt>
                <c:pt idx="3">
                  <c:v>Operating Expenses</c:v>
                </c:pt>
                <c:pt idx="4">
                  <c:v>Contracted Services</c:v>
                </c:pt>
                <c:pt idx="5">
                  <c:v>Professional Services</c:v>
                </c:pt>
                <c:pt idx="6">
                  <c:v>Capital Improvements</c:v>
                </c:pt>
                <c:pt idx="7">
                  <c:v>Insurance Payments</c:v>
                </c:pt>
                <c:pt idx="8">
                  <c:v>Debt Payments</c:v>
                </c:pt>
                <c:pt idx="9">
                  <c:v>Interfund Transfers</c:v>
                </c:pt>
                <c:pt idx="10">
                  <c:v>Pension Payments</c:v>
                </c:pt>
              </c:strCache>
            </c:strRef>
          </c:cat>
          <c:val>
            <c:numRef>
              <c:f>'[Master Budget Worksheet.xlsx]BM Data'!$D$34:$D$44</c:f>
              <c:numCache>
                <c:formatCode>0.00%</c:formatCode>
                <c:ptCount val="11"/>
                <c:pt idx="0">
                  <c:v>0.21644183990537988</c:v>
                </c:pt>
                <c:pt idx="1">
                  <c:v>1.7239389622602939E-2</c:v>
                </c:pt>
                <c:pt idx="2">
                  <c:v>7.1377775176090355E-2</c:v>
                </c:pt>
                <c:pt idx="3">
                  <c:v>0.12685993950167224</c:v>
                </c:pt>
                <c:pt idx="4">
                  <c:v>2.5985879958408141E-2</c:v>
                </c:pt>
                <c:pt idx="5">
                  <c:v>5.4105023797327907E-2</c:v>
                </c:pt>
                <c:pt idx="6">
                  <c:v>0.305989857275488</c:v>
                </c:pt>
                <c:pt idx="7">
                  <c:v>2.3271314285371138E-2</c:v>
                </c:pt>
                <c:pt idx="8">
                  <c:v>7.2085223130365639E-2</c:v>
                </c:pt>
                <c:pt idx="9">
                  <c:v>4.1702195199385075E-2</c:v>
                </c:pt>
                <c:pt idx="10">
                  <c:v>4.4941562147908738E-2</c:v>
                </c:pt>
              </c:numCache>
            </c:numRef>
          </c:val>
          <c:extLst>
            <c:ext xmlns:c16="http://schemas.microsoft.com/office/drawing/2014/chart" uri="{C3380CC4-5D6E-409C-BE32-E72D297353CC}">
              <c16:uniqueId val="{00000015-26D5-488A-B6AE-E5CFAAEBAB5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baseline="0">
                <a:solidFill>
                  <a:sysClr val="windowText" lastClr="000000"/>
                </a:solidFill>
              </a:rPr>
              <a:t>2024 general fund revenues</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606620801708253"/>
          <c:y val="0.21629289465133017"/>
          <c:w val="0.47766608169906583"/>
          <c:h val="0.70665037866536395"/>
        </c:manualLayout>
      </c:layout>
      <c:pieChart>
        <c:varyColors val="1"/>
        <c:ser>
          <c:idx val="0"/>
          <c:order val="0"/>
          <c:explosion val="6"/>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BB4-495D-BF67-0B8F638B83E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BB4-495D-BF67-0B8F638B83E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BB4-495D-BF67-0B8F638B83E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BB4-495D-BF67-0B8F638B83E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EBB4-495D-BF67-0B8F638B83E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EBB4-495D-BF67-0B8F638B83EB}"/>
              </c:ext>
            </c:extLst>
          </c:dPt>
          <c:dLbls>
            <c:dLbl>
              <c:idx val="0"/>
              <c:layout>
                <c:manualLayout>
                  <c:x val="2.0757021524566141E-2"/>
                  <c:y val="2.4717514811531936E-3"/>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EBB4-495D-BF67-0B8F638B83EB}"/>
                </c:ext>
              </c:extLst>
            </c:dLbl>
            <c:dLbl>
              <c:idx val="1"/>
              <c:layout>
                <c:manualLayout>
                  <c:x val="-4.297774366845742E-2"/>
                  <c:y val="4.5867463059783328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EBB4-495D-BF67-0B8F638B83EB}"/>
                </c:ext>
              </c:extLst>
            </c:dLbl>
            <c:dLbl>
              <c:idx val="2"/>
              <c:layout>
                <c:manualLayout>
                  <c:x val="-3.9813124627171806E-2"/>
                  <c:y val="-3.3696395349448245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EBB4-495D-BF67-0B8F638B83EB}"/>
                </c:ext>
              </c:extLst>
            </c:dLbl>
            <c:dLbl>
              <c:idx val="3"/>
              <c:layout>
                <c:manualLayout>
                  <c:x val="5.748098268341393E-2"/>
                  <c:y val="-5.4321035656504778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EBB4-495D-BF67-0B8F638B83EB}"/>
                </c:ext>
              </c:extLst>
            </c:dLbl>
            <c:dLbl>
              <c:idx val="4"/>
              <c:layout>
                <c:manualLayout>
                  <c:x val="7.6641310244551911E-2"/>
                  <c:y val="-2.224576333037958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9-EBB4-495D-BF67-0B8F638B83EB}"/>
                </c:ext>
              </c:extLst>
            </c:dLbl>
            <c:dLbl>
              <c:idx val="5"/>
              <c:layout>
                <c:manualLayout>
                  <c:x val="5.2690900793129436E-2"/>
                  <c:y val="5.1596320930120274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B-EBB4-495D-BF67-0B8F638B83EB}"/>
                </c:ext>
              </c:extLst>
            </c:dLbl>
            <c:numFmt formatCode="0.00%" sourceLinked="0"/>
            <c:spPr>
              <a:ln>
                <a:noFill/>
              </a:ln>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'[Master Budget Worksheet.xlsx]BM Data'!$B$59:$B$64</c:f>
              <c:strCache>
                <c:ptCount val="6"/>
                <c:pt idx="0">
                  <c:v>Real Property Taxes</c:v>
                </c:pt>
                <c:pt idx="1">
                  <c:v>Local Enabling Act Taxes</c:v>
                </c:pt>
                <c:pt idx="2">
                  <c:v>Business Licenses &amp; Permits</c:v>
                </c:pt>
                <c:pt idx="3">
                  <c:v>State Shared Revenue</c:v>
                </c:pt>
                <c:pt idx="4">
                  <c:v>Public Safety</c:v>
                </c:pt>
                <c:pt idx="5">
                  <c:v>Other Categories</c:v>
                </c:pt>
              </c:strCache>
            </c:strRef>
          </c:cat>
          <c:val>
            <c:numRef>
              <c:f>'[Master Budget Worksheet.xlsx]BM Data'!$D$59:$D$64</c:f>
              <c:numCache>
                <c:formatCode>0.00%</c:formatCode>
                <c:ptCount val="6"/>
                <c:pt idx="0">
                  <c:v>0.15625321667524447</c:v>
                </c:pt>
                <c:pt idx="1">
                  <c:v>0.70952135872362321</c:v>
                </c:pt>
                <c:pt idx="2">
                  <c:v>4.8275862068965517E-2</c:v>
                </c:pt>
                <c:pt idx="3">
                  <c:v>4.1996911991765314E-2</c:v>
                </c:pt>
                <c:pt idx="4">
                  <c:v>1.5131240349974267E-2</c:v>
                </c:pt>
                <c:pt idx="5">
                  <c:v>2.8821410190427176E-2</c:v>
                </c:pt>
              </c:numCache>
            </c:numRef>
          </c:val>
          <c:extLst>
            <c:ext xmlns:c16="http://schemas.microsoft.com/office/drawing/2014/chart" uri="{C3380CC4-5D6E-409C-BE32-E72D297353CC}">
              <c16:uniqueId val="{0000000C-EBB4-495D-BF67-0B8F638B83EB}"/>
            </c:ext>
          </c:extLst>
        </c:ser>
        <c:dLbls>
          <c:dLblPos val="outEnd"/>
          <c:showLegendKey val="0"/>
          <c:showVal val="0"/>
          <c:showCatName val="1"/>
          <c:showSerName val="0"/>
          <c:showPercent val="0"/>
          <c:showBubbleSize val="0"/>
          <c:showLeaderLines val="1"/>
        </c:dLbls>
        <c:firstSliceAng val="80"/>
      </c:pieChart>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baseline="0">
                <a:solidFill>
                  <a:sysClr val="windowText" lastClr="000000"/>
                </a:solidFill>
              </a:rPr>
              <a:t>2024 general fund appropriations</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353196956402497"/>
          <c:y val="0.19528938002699714"/>
          <c:w val="0.47766608169906583"/>
          <c:h val="0.70665037866536395"/>
        </c:manualLayout>
      </c:layout>
      <c:pieChart>
        <c:varyColors val="1"/>
        <c:ser>
          <c:idx val="0"/>
          <c:order val="0"/>
          <c:explosion val="6"/>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7BF-47BC-9C5B-760B7619FA4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7BF-47BC-9C5B-760B7619FA4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7BF-47BC-9C5B-760B7619FA4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7BF-47BC-9C5B-760B7619FA4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7BF-47BC-9C5B-760B7619FA4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7BF-47BC-9C5B-760B7619FA4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D7BF-47BC-9C5B-760B7619FA49}"/>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D7BF-47BC-9C5B-760B7619FA49}"/>
              </c:ext>
            </c:extLst>
          </c:dPt>
          <c:dPt>
            <c:idx val="8"/>
            <c:bubble3D val="0"/>
            <c:explosion val="4"/>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D7BF-47BC-9C5B-760B7619FA49}"/>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D7BF-47BC-9C5B-760B7619FA49}"/>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D7BF-47BC-9C5B-760B7619FA49}"/>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D7BF-47BC-9C5B-760B7619FA49}"/>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D7BF-47BC-9C5B-760B7619FA49}"/>
              </c:ext>
            </c:extLst>
          </c:dPt>
          <c:dPt>
            <c:idx val="13"/>
            <c:bubble3D val="0"/>
            <c:spPr>
              <a:solidFill>
                <a:schemeClr val="accent2">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D7BF-47BC-9C5B-760B7619FA49}"/>
              </c:ext>
            </c:extLst>
          </c:dPt>
          <c:dPt>
            <c:idx val="14"/>
            <c:bubble3D val="0"/>
            <c:spPr>
              <a:solidFill>
                <a:schemeClr val="accent3">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D7BF-47BC-9C5B-760B7619FA49}"/>
              </c:ext>
            </c:extLst>
          </c:dPt>
          <c:dPt>
            <c:idx val="15"/>
            <c:bubble3D val="0"/>
            <c:spPr>
              <a:solidFill>
                <a:schemeClr val="accent4">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F-D7BF-47BC-9C5B-760B7619FA49}"/>
              </c:ext>
            </c:extLst>
          </c:dPt>
          <c:dPt>
            <c:idx val="16"/>
            <c:bubble3D val="0"/>
            <c:spPr>
              <a:solidFill>
                <a:schemeClr val="accent5">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1-D7BF-47BC-9C5B-760B7619FA49}"/>
              </c:ext>
            </c:extLst>
          </c:dPt>
          <c:dPt>
            <c:idx val="17"/>
            <c:bubble3D val="0"/>
            <c:spPr>
              <a:solidFill>
                <a:schemeClr val="accent6">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3-D7BF-47BC-9C5B-760B7619FA49}"/>
              </c:ext>
            </c:extLst>
          </c:dPt>
          <c:dPt>
            <c:idx val="18"/>
            <c:bubble3D val="0"/>
            <c:spPr>
              <a:solidFill>
                <a:schemeClr val="accent1">
                  <a:lumMod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25-D7BF-47BC-9C5B-760B7619FA49}"/>
              </c:ext>
            </c:extLst>
          </c:dPt>
          <c:dLbls>
            <c:dLbl>
              <c:idx val="0"/>
              <c:layout>
                <c:manualLayout>
                  <c:x val="5.8319661314307041E-3"/>
                  <c:y val="-3.8814870097530561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D7BF-47BC-9C5B-760B7619FA49}"/>
                </c:ext>
              </c:extLst>
            </c:dLbl>
            <c:dLbl>
              <c:idx val="1"/>
              <c:layout>
                <c:manualLayout>
                  <c:x val="4.3739745985730279E-2"/>
                  <c:y val="-6.9869676926968369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D7BF-47BC-9C5B-760B7619FA49}"/>
                </c:ext>
              </c:extLst>
            </c:dLbl>
            <c:dLbl>
              <c:idx val="2"/>
              <c:layout>
                <c:manualLayout>
                  <c:x val="-1.1663932262861408E-2"/>
                  <c:y val="-2.0627913116398944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D7BF-47BC-9C5B-760B7619FA49}"/>
                </c:ext>
              </c:extLst>
            </c:dLbl>
            <c:dLbl>
              <c:idx val="3"/>
              <c:layout>
                <c:manualLayout>
                  <c:x val="0.13559321255576387"/>
                  <c:y val="-6.6040415371440134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7-D7BF-47BC-9C5B-760B7619FA49}"/>
                </c:ext>
              </c:extLst>
            </c:dLbl>
            <c:dLbl>
              <c:idx val="4"/>
              <c:layout>
                <c:manualLayout>
                  <c:x val="0.11080735649718328"/>
                  <c:y val="-2.504981272709798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9-D7BF-47BC-9C5B-760B7619FA49}"/>
                </c:ext>
              </c:extLst>
            </c:dLbl>
            <c:dLbl>
              <c:idx val="5"/>
              <c:layout>
                <c:manualLayout>
                  <c:x val="8.310551737288753E-2"/>
                  <c:y val="1.5940796708659583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B-D7BF-47BC-9C5B-760B7619FA49}"/>
                </c:ext>
              </c:extLst>
            </c:dLbl>
            <c:dLbl>
              <c:idx val="6"/>
              <c:layout>
                <c:manualLayout>
                  <c:x val="0.13850919562147923"/>
                  <c:y val="5.9208648264049771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D-D7BF-47BC-9C5B-760B7619FA49}"/>
                </c:ext>
              </c:extLst>
            </c:dLbl>
            <c:dLbl>
              <c:idx val="7"/>
              <c:layout>
                <c:manualLayout>
                  <c:x val="8.310551737288753E-2"/>
                  <c:y val="0.10930827371824574"/>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F-D7BF-47BC-9C5B-760B7619FA49}"/>
                </c:ext>
              </c:extLst>
            </c:dLbl>
            <c:dLbl>
              <c:idx val="8"/>
              <c:layout>
                <c:manualLayout>
                  <c:x val="0.17495898394292111"/>
                  <c:y val="-0.11326120486913467"/>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1-D7BF-47BC-9C5B-760B7619FA49}"/>
                </c:ext>
              </c:extLst>
            </c:dLbl>
            <c:dLbl>
              <c:idx val="9"/>
              <c:layout>
                <c:manualLayout>
                  <c:x val="-3.2075813722868871E-2"/>
                  <c:y val="4.0515862484271047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3-D7BF-47BC-9C5B-760B7619FA49}"/>
                </c:ext>
              </c:extLst>
            </c:dLbl>
            <c:dLbl>
              <c:idx val="10"/>
              <c:layout>
                <c:manualLayout>
                  <c:x val="-3.0617822190011211E-2"/>
                  <c:y val="4.099060264434215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5">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5-D7BF-47BC-9C5B-760B7619FA49}"/>
                </c:ext>
              </c:extLst>
            </c:dLbl>
            <c:dLbl>
              <c:idx val="11"/>
              <c:layout>
                <c:manualLayout>
                  <c:x val="-7.1441585110026129E-2"/>
                  <c:y val="4.5545114049269052E-3"/>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7-D7BF-47BC-9C5B-760B7619FA49}"/>
                </c:ext>
              </c:extLst>
            </c:dLbl>
            <c:dLbl>
              <c:idx val="12"/>
              <c:layout>
                <c:manualLayout>
                  <c:x val="-9.0395475037175932E-2"/>
                  <c:y val="5.8321421892572278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9-D7BF-47BC-9C5B-760B7619FA49}"/>
                </c:ext>
              </c:extLst>
            </c:dLbl>
            <c:dLbl>
              <c:idx val="13"/>
              <c:layout>
                <c:manualLayout>
                  <c:x val="-8.8663220372664928E-2"/>
                  <c:y val="0.10129223877409049"/>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2">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B-D7BF-47BC-9C5B-760B7619FA49}"/>
                </c:ext>
              </c:extLst>
            </c:dLbl>
            <c:dLbl>
              <c:idx val="14"/>
              <c:layout>
                <c:manualLayout>
                  <c:x val="-4.7842040508515302E-2"/>
                  <c:y val="3.3601808523583437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3">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3574265094775762"/>
                      <c:h val="9.0213574308825997E-2"/>
                    </c:manualLayout>
                  </c15:layout>
                </c:ext>
                <c:ext xmlns:c16="http://schemas.microsoft.com/office/drawing/2014/chart" uri="{C3380CC4-5D6E-409C-BE32-E72D297353CC}">
                  <c16:uniqueId val="{0000001D-D7BF-47BC-9C5B-760B7619FA49}"/>
                </c:ext>
              </c:extLst>
            </c:dLbl>
            <c:dLbl>
              <c:idx val="15"/>
              <c:layout>
                <c:manualLayout>
                  <c:x val="-7.4769709089360301E-2"/>
                  <c:y val="-7.0365586157581636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4">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F-D7BF-47BC-9C5B-760B7619FA49}"/>
                </c:ext>
              </c:extLst>
            </c:dLbl>
            <c:dLbl>
              <c:idx val="16"/>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21-D7BF-47BC-9C5B-760B7619FA49}"/>
                </c:ext>
              </c:extLst>
            </c:dLbl>
            <c:dLbl>
              <c:idx val="17"/>
              <c:layout>
                <c:manualLayout>
                  <c:x val="-9.4769449635748945E-2"/>
                  <c:y val="-8.0267741944794815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6">
                          <a:lumMod val="80000"/>
                          <a:lumOff val="2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23-D7BF-47BC-9C5B-760B7619FA49}"/>
                </c:ext>
              </c:extLst>
            </c:dLbl>
            <c:dLbl>
              <c:idx val="18"/>
              <c:layout>
                <c:manualLayout>
                  <c:x val="2.0411881460007466E-2"/>
                  <c:y val="-9.1885797418857107E-2"/>
                </c:manualLayout>
              </c:layout>
              <c:numFmt formatCode="0.00%" sourceLinked="0"/>
              <c:spPr>
                <a:solidFill>
                  <a:schemeClr val="lt1"/>
                </a:solidFill>
                <a:ln>
                  <a:noFill/>
                </a:ln>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lumMod val="8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25-D7BF-47BC-9C5B-760B7619FA49}"/>
                </c:ext>
              </c:extLst>
            </c:dLbl>
            <c:numFmt formatCode="0.00%" sourceLinked="0"/>
            <c:spPr>
              <a:ln>
                <a:noFill/>
              </a:ln>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'[Master Budget Worksheet.xlsx]BM Data'!$B$82:$B$100</c:f>
              <c:strCache>
                <c:ptCount val="19"/>
                <c:pt idx="0">
                  <c:v>Executive</c:v>
                </c:pt>
                <c:pt idx="1">
                  <c:v>Financial Administration</c:v>
                </c:pt>
                <c:pt idx="2">
                  <c:v>Tax Collection</c:v>
                </c:pt>
                <c:pt idx="3">
                  <c:v>Legal Services</c:v>
                </c:pt>
                <c:pt idx="4">
                  <c:v>General Administration</c:v>
                </c:pt>
                <c:pt idx="5">
                  <c:v>Information Technology</c:v>
                </c:pt>
                <c:pt idx="6">
                  <c:v>Engineering</c:v>
                </c:pt>
                <c:pt idx="7">
                  <c:v>Buildings and Grounds</c:v>
                </c:pt>
                <c:pt idx="8">
                  <c:v>Police Services</c:v>
                </c:pt>
                <c:pt idx="9">
                  <c:v>Fire Protection Services</c:v>
                </c:pt>
                <c:pt idx="10">
                  <c:v>Code Enforcement and Zoning</c:v>
                </c:pt>
                <c:pt idx="11">
                  <c:v>Planning and Zoning</c:v>
                </c:pt>
                <c:pt idx="12">
                  <c:v>Public Works</c:v>
                </c:pt>
                <c:pt idx="13">
                  <c:v>Traffic Control Devices</c:v>
                </c:pt>
                <c:pt idx="14">
                  <c:v>Fleet Maintenance Services (PWD)</c:v>
                </c:pt>
                <c:pt idx="15">
                  <c:v>Road and Bridge Maintenance</c:v>
                </c:pt>
                <c:pt idx="16">
                  <c:v>Debt Payments</c:v>
                </c:pt>
                <c:pt idx="17">
                  <c:v>Insurance</c:v>
                </c:pt>
                <c:pt idx="18">
                  <c:v>Other Categories</c:v>
                </c:pt>
              </c:strCache>
            </c:strRef>
          </c:cat>
          <c:val>
            <c:numRef>
              <c:f>'[Master Budget Worksheet.xlsx]BM Data'!$D$82:$D$100</c:f>
              <c:numCache>
                <c:formatCode>0.00%</c:formatCode>
                <c:ptCount val="19"/>
                <c:pt idx="0">
                  <c:v>2.5565518743312723E-2</c:v>
                </c:pt>
                <c:pt idx="1">
                  <c:v>2.4429273465832159E-2</c:v>
                </c:pt>
                <c:pt idx="2">
                  <c:v>1.3123632954900532E-2</c:v>
                </c:pt>
                <c:pt idx="3">
                  <c:v>3.5034229388984102E-2</c:v>
                </c:pt>
                <c:pt idx="4">
                  <c:v>3.9957958924733222E-2</c:v>
                </c:pt>
                <c:pt idx="5">
                  <c:v>9.4687106456713792E-3</c:v>
                </c:pt>
                <c:pt idx="6">
                  <c:v>1.1362452774805654E-2</c:v>
                </c:pt>
                <c:pt idx="7">
                  <c:v>1.3445569116853358E-2</c:v>
                </c:pt>
                <c:pt idx="8">
                  <c:v>0.47495052598687637</c:v>
                </c:pt>
                <c:pt idx="9">
                  <c:v>1.1551826987719083E-2</c:v>
                </c:pt>
                <c:pt idx="10">
                  <c:v>6.0694435238753536E-2</c:v>
                </c:pt>
                <c:pt idx="11">
                  <c:v>5.397165068032686E-3</c:v>
                </c:pt>
                <c:pt idx="12">
                  <c:v>0.13114164244254861</c:v>
                </c:pt>
                <c:pt idx="13">
                  <c:v>4.1662326840954068E-3</c:v>
                </c:pt>
                <c:pt idx="14">
                  <c:v>1.2782759371656361E-2</c:v>
                </c:pt>
                <c:pt idx="15">
                  <c:v>1.4297753074963782E-2</c:v>
                </c:pt>
                <c:pt idx="16">
                  <c:v>5.965287706772969E-2</c:v>
                </c:pt>
                <c:pt idx="17">
                  <c:v>1.4203065968507069E-2</c:v>
                </c:pt>
                <c:pt idx="18">
                  <c:v>3.8774370094024298E-2</c:v>
                </c:pt>
              </c:numCache>
            </c:numRef>
          </c:val>
          <c:extLst>
            <c:ext xmlns:c16="http://schemas.microsoft.com/office/drawing/2014/chart" uri="{C3380CC4-5D6E-409C-BE32-E72D297353CC}">
              <c16:uniqueId val="{00000026-D7BF-47BC-9C5B-760B7619FA49}"/>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19050"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11-05T13:29:13.639" idx="1">
    <p:pos x="10" y="10"/>
    <p:text/>
    <p:extLst>
      <p:ext uri="{C676402C-5697-4E1C-873F-D02D1690AC5C}">
        <p15:threadingInfo xmlns:p15="http://schemas.microsoft.com/office/powerpoint/2012/main" timeZoneBias="30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48165-A307-45CE-9E54-92D309A4F71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4033965-47D1-4B6A-A28F-22118BB9089C}">
      <dgm:prSet/>
      <dgm:spPr/>
      <dgm:t>
        <a:bodyPr/>
        <a:lstStyle/>
        <a:p>
          <a:pPr>
            <a:lnSpc>
              <a:spcPct val="100000"/>
            </a:lnSpc>
          </a:pPr>
          <a:r>
            <a:rPr lang="en-US"/>
            <a:t>The proposed budget maintains current tax rates.</a:t>
          </a:r>
        </a:p>
      </dgm:t>
    </dgm:pt>
    <dgm:pt modelId="{DE813CEE-FE94-4D52-993F-6E87A391FF1A}" type="parTrans" cxnId="{D64B17CA-CD44-422F-9860-20651798CE9B}">
      <dgm:prSet/>
      <dgm:spPr/>
      <dgm:t>
        <a:bodyPr/>
        <a:lstStyle/>
        <a:p>
          <a:endParaRPr lang="en-US"/>
        </a:p>
      </dgm:t>
    </dgm:pt>
    <dgm:pt modelId="{FD73B570-DFC3-4290-BEE9-8090BF2B5DB5}" type="sibTrans" cxnId="{D64B17CA-CD44-422F-9860-20651798CE9B}">
      <dgm:prSet/>
      <dgm:spPr/>
      <dgm:t>
        <a:bodyPr/>
        <a:lstStyle/>
        <a:p>
          <a:endParaRPr lang="en-US"/>
        </a:p>
      </dgm:t>
    </dgm:pt>
    <dgm:pt modelId="{2579D36A-E626-4545-8121-B49B6E5C2D60}">
      <dgm:prSet/>
      <dgm:spPr/>
      <dgm:t>
        <a:bodyPr/>
        <a:lstStyle/>
        <a:p>
          <a:pPr>
            <a:lnSpc>
              <a:spcPct val="100000"/>
            </a:lnSpc>
          </a:pPr>
          <a:r>
            <a:rPr lang="en-US" dirty="0"/>
            <a:t>There are two new staff positions in the proposed budget.</a:t>
          </a:r>
        </a:p>
      </dgm:t>
    </dgm:pt>
    <dgm:pt modelId="{0584C693-0AC4-4DF3-A6F7-C7B9CA1D4E91}" type="parTrans" cxnId="{258AB493-7A68-41B8-ACBD-1EF66CC16530}">
      <dgm:prSet/>
      <dgm:spPr/>
      <dgm:t>
        <a:bodyPr/>
        <a:lstStyle/>
        <a:p>
          <a:endParaRPr lang="en-US"/>
        </a:p>
      </dgm:t>
    </dgm:pt>
    <dgm:pt modelId="{F4CED4DD-5448-43FB-8BF0-A7AA248D24B9}" type="sibTrans" cxnId="{258AB493-7A68-41B8-ACBD-1EF66CC16530}">
      <dgm:prSet/>
      <dgm:spPr/>
      <dgm:t>
        <a:bodyPr/>
        <a:lstStyle/>
        <a:p>
          <a:endParaRPr lang="en-US"/>
        </a:p>
      </dgm:t>
    </dgm:pt>
    <dgm:pt modelId="{6C234B37-8087-41D3-887B-2BA4822A1F08}">
      <dgm:prSet/>
      <dgm:spPr/>
      <dgm:t>
        <a:bodyPr/>
        <a:lstStyle/>
        <a:p>
          <a:pPr>
            <a:lnSpc>
              <a:spcPct val="100000"/>
            </a:lnSpc>
          </a:pPr>
          <a:r>
            <a:rPr lang="en-US"/>
            <a:t>The proposed budget maintains municipal services at current levels.</a:t>
          </a:r>
        </a:p>
      </dgm:t>
    </dgm:pt>
    <dgm:pt modelId="{D2C30BD1-CBCD-4935-B365-CA93172451BE}" type="parTrans" cxnId="{4B2D93C9-D307-4D9B-9791-FD36A46F1A33}">
      <dgm:prSet/>
      <dgm:spPr/>
      <dgm:t>
        <a:bodyPr/>
        <a:lstStyle/>
        <a:p>
          <a:endParaRPr lang="en-US"/>
        </a:p>
      </dgm:t>
    </dgm:pt>
    <dgm:pt modelId="{FD6FD311-63B4-4205-B297-ADB552013A2A}" type="sibTrans" cxnId="{4B2D93C9-D307-4D9B-9791-FD36A46F1A33}">
      <dgm:prSet/>
      <dgm:spPr/>
      <dgm:t>
        <a:bodyPr/>
        <a:lstStyle/>
        <a:p>
          <a:endParaRPr lang="en-US"/>
        </a:p>
      </dgm:t>
    </dgm:pt>
    <dgm:pt modelId="{2850AC78-1F56-4629-A93F-02A4C39D3929}">
      <dgm:prSet/>
      <dgm:spPr/>
      <dgm:t>
        <a:bodyPr/>
        <a:lstStyle/>
        <a:p>
          <a:pPr>
            <a:lnSpc>
              <a:spcPct val="100000"/>
            </a:lnSpc>
          </a:pPr>
          <a:r>
            <a:rPr lang="en-US"/>
            <a:t>Capital appropriations maintain infrastructure and equipment.</a:t>
          </a:r>
        </a:p>
      </dgm:t>
    </dgm:pt>
    <dgm:pt modelId="{AD987EFF-EF74-463F-85E7-B35725A62205}" type="parTrans" cxnId="{C180953C-80AD-4473-81C1-0F768DE988B5}">
      <dgm:prSet/>
      <dgm:spPr/>
      <dgm:t>
        <a:bodyPr/>
        <a:lstStyle/>
        <a:p>
          <a:endParaRPr lang="en-US"/>
        </a:p>
      </dgm:t>
    </dgm:pt>
    <dgm:pt modelId="{1DE8F4D9-DC69-41DF-A173-E90BA88640E5}" type="sibTrans" cxnId="{C180953C-80AD-4473-81C1-0F768DE988B5}">
      <dgm:prSet/>
      <dgm:spPr/>
      <dgm:t>
        <a:bodyPr/>
        <a:lstStyle/>
        <a:p>
          <a:endParaRPr lang="en-US"/>
        </a:p>
      </dgm:t>
    </dgm:pt>
    <dgm:pt modelId="{10C0984E-A84E-4210-9A87-AC4B5A72026F}" type="pres">
      <dgm:prSet presAssocID="{AEC48165-A307-45CE-9E54-92D309A4F717}" presName="root" presStyleCnt="0">
        <dgm:presLayoutVars>
          <dgm:dir/>
          <dgm:resizeHandles val="exact"/>
        </dgm:presLayoutVars>
      </dgm:prSet>
      <dgm:spPr/>
    </dgm:pt>
    <dgm:pt modelId="{02628ADC-409F-40F8-862F-1F31E651E92C}" type="pres">
      <dgm:prSet presAssocID="{14033965-47D1-4B6A-A28F-22118BB9089C}" presName="compNode" presStyleCnt="0"/>
      <dgm:spPr/>
    </dgm:pt>
    <dgm:pt modelId="{8F146730-7D87-443C-8D41-E572D1337216}" type="pres">
      <dgm:prSet presAssocID="{14033965-47D1-4B6A-A28F-22118BB9089C}" presName="bgRect" presStyleLbl="bgShp" presStyleIdx="0" presStyleCnt="4"/>
      <dgm:spPr/>
    </dgm:pt>
    <dgm:pt modelId="{6A98ACDC-A01E-4D86-AD63-059C241691EC}" type="pres">
      <dgm:prSet presAssocID="{14033965-47D1-4B6A-A28F-22118BB9089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74A5EA88-0178-49A3-A19D-A5C4957C2546}" type="pres">
      <dgm:prSet presAssocID="{14033965-47D1-4B6A-A28F-22118BB9089C}" presName="spaceRect" presStyleCnt="0"/>
      <dgm:spPr/>
    </dgm:pt>
    <dgm:pt modelId="{F1C8115B-BA35-4F65-B300-9070606102A6}" type="pres">
      <dgm:prSet presAssocID="{14033965-47D1-4B6A-A28F-22118BB9089C}" presName="parTx" presStyleLbl="revTx" presStyleIdx="0" presStyleCnt="4">
        <dgm:presLayoutVars>
          <dgm:chMax val="0"/>
          <dgm:chPref val="0"/>
        </dgm:presLayoutVars>
      </dgm:prSet>
      <dgm:spPr/>
    </dgm:pt>
    <dgm:pt modelId="{5334E9C2-02F1-43C5-A990-849E3BC7A021}" type="pres">
      <dgm:prSet presAssocID="{FD73B570-DFC3-4290-BEE9-8090BF2B5DB5}" presName="sibTrans" presStyleCnt="0"/>
      <dgm:spPr/>
    </dgm:pt>
    <dgm:pt modelId="{222D5894-D9E7-4F43-B9B0-4A58AAAE9FC5}" type="pres">
      <dgm:prSet presAssocID="{2579D36A-E626-4545-8121-B49B6E5C2D60}" presName="compNode" presStyleCnt="0"/>
      <dgm:spPr/>
    </dgm:pt>
    <dgm:pt modelId="{5C7D24E8-3B43-499F-B41D-82EBDED8EBAD}" type="pres">
      <dgm:prSet presAssocID="{2579D36A-E626-4545-8121-B49B6E5C2D60}" presName="bgRect" presStyleLbl="bgShp" presStyleIdx="1" presStyleCnt="4"/>
      <dgm:spPr/>
    </dgm:pt>
    <dgm:pt modelId="{6A5288A2-53C1-4E9C-851A-5E27732F0AC3}" type="pres">
      <dgm:prSet presAssocID="{2579D36A-E626-4545-8121-B49B6E5C2D6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4A0236D6-D4ED-4377-9150-CC3427F1DB9D}" type="pres">
      <dgm:prSet presAssocID="{2579D36A-E626-4545-8121-B49B6E5C2D60}" presName="spaceRect" presStyleCnt="0"/>
      <dgm:spPr/>
    </dgm:pt>
    <dgm:pt modelId="{8AE15D79-71DF-412B-A860-CD7865260646}" type="pres">
      <dgm:prSet presAssocID="{2579D36A-E626-4545-8121-B49B6E5C2D60}" presName="parTx" presStyleLbl="revTx" presStyleIdx="1" presStyleCnt="4">
        <dgm:presLayoutVars>
          <dgm:chMax val="0"/>
          <dgm:chPref val="0"/>
        </dgm:presLayoutVars>
      </dgm:prSet>
      <dgm:spPr/>
    </dgm:pt>
    <dgm:pt modelId="{34D8BDFD-F229-45DB-B3F1-7F666B14B7E3}" type="pres">
      <dgm:prSet presAssocID="{F4CED4DD-5448-43FB-8BF0-A7AA248D24B9}" presName="sibTrans" presStyleCnt="0"/>
      <dgm:spPr/>
    </dgm:pt>
    <dgm:pt modelId="{BF41FC42-0BAD-4290-819D-79C50DD26C9C}" type="pres">
      <dgm:prSet presAssocID="{6C234B37-8087-41D3-887B-2BA4822A1F08}" presName="compNode" presStyleCnt="0"/>
      <dgm:spPr/>
    </dgm:pt>
    <dgm:pt modelId="{D4200A93-1277-414F-8982-EFAD1BED6C7B}" type="pres">
      <dgm:prSet presAssocID="{6C234B37-8087-41D3-887B-2BA4822A1F08}" presName="bgRect" presStyleLbl="bgShp" presStyleIdx="2" presStyleCnt="4"/>
      <dgm:spPr/>
    </dgm:pt>
    <dgm:pt modelId="{472B7CEE-7444-456A-BB18-6DB3AED1C762}" type="pres">
      <dgm:prSet presAssocID="{6C234B37-8087-41D3-887B-2BA4822A1F0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0F5267EF-0B72-4F6F-B2AF-AA23C19347B7}" type="pres">
      <dgm:prSet presAssocID="{6C234B37-8087-41D3-887B-2BA4822A1F08}" presName="spaceRect" presStyleCnt="0"/>
      <dgm:spPr/>
    </dgm:pt>
    <dgm:pt modelId="{FF193E09-2814-47EC-8510-CE7F0018C4CD}" type="pres">
      <dgm:prSet presAssocID="{6C234B37-8087-41D3-887B-2BA4822A1F08}" presName="parTx" presStyleLbl="revTx" presStyleIdx="2" presStyleCnt="4">
        <dgm:presLayoutVars>
          <dgm:chMax val="0"/>
          <dgm:chPref val="0"/>
        </dgm:presLayoutVars>
      </dgm:prSet>
      <dgm:spPr/>
    </dgm:pt>
    <dgm:pt modelId="{78A34476-1BF2-487C-91A5-18D13AA8CF78}" type="pres">
      <dgm:prSet presAssocID="{FD6FD311-63B4-4205-B297-ADB552013A2A}" presName="sibTrans" presStyleCnt="0"/>
      <dgm:spPr/>
    </dgm:pt>
    <dgm:pt modelId="{028995C2-0A6A-464B-A92D-3EEC7EB3E133}" type="pres">
      <dgm:prSet presAssocID="{2850AC78-1F56-4629-A93F-02A4C39D3929}" presName="compNode" presStyleCnt="0"/>
      <dgm:spPr/>
    </dgm:pt>
    <dgm:pt modelId="{1034A938-895E-4936-BE2D-67BA673611BB}" type="pres">
      <dgm:prSet presAssocID="{2850AC78-1F56-4629-A93F-02A4C39D3929}" presName="bgRect" presStyleLbl="bgShp" presStyleIdx="3" presStyleCnt="4"/>
      <dgm:spPr/>
    </dgm:pt>
    <dgm:pt modelId="{64BCE609-5B68-4109-8A6D-7A283BE80B44}" type="pres">
      <dgm:prSet presAssocID="{2850AC78-1F56-4629-A93F-02A4C39D392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lectrician"/>
        </a:ext>
      </dgm:extLst>
    </dgm:pt>
    <dgm:pt modelId="{0015E793-4D38-4A61-A50C-D03803F85163}" type="pres">
      <dgm:prSet presAssocID="{2850AC78-1F56-4629-A93F-02A4C39D3929}" presName="spaceRect" presStyleCnt="0"/>
      <dgm:spPr/>
    </dgm:pt>
    <dgm:pt modelId="{A08DDFCB-B39A-40FB-96C5-4383645EF0BC}" type="pres">
      <dgm:prSet presAssocID="{2850AC78-1F56-4629-A93F-02A4C39D3929}" presName="parTx" presStyleLbl="revTx" presStyleIdx="3" presStyleCnt="4">
        <dgm:presLayoutVars>
          <dgm:chMax val="0"/>
          <dgm:chPref val="0"/>
        </dgm:presLayoutVars>
      </dgm:prSet>
      <dgm:spPr/>
    </dgm:pt>
  </dgm:ptLst>
  <dgm:cxnLst>
    <dgm:cxn modelId="{3ADC9E0B-328A-4BB7-A30D-441B6309D874}" type="presOf" srcId="{2579D36A-E626-4545-8121-B49B6E5C2D60}" destId="{8AE15D79-71DF-412B-A860-CD7865260646}" srcOrd="0" destOrd="0" presId="urn:microsoft.com/office/officeart/2018/2/layout/IconVerticalSolidList"/>
    <dgm:cxn modelId="{C180953C-80AD-4473-81C1-0F768DE988B5}" srcId="{AEC48165-A307-45CE-9E54-92D309A4F717}" destId="{2850AC78-1F56-4629-A93F-02A4C39D3929}" srcOrd="3" destOrd="0" parTransId="{AD987EFF-EF74-463F-85E7-B35725A62205}" sibTransId="{1DE8F4D9-DC69-41DF-A173-E90BA88640E5}"/>
    <dgm:cxn modelId="{CE4A9377-1F34-4CA4-903E-45818E75A897}" type="presOf" srcId="{6C234B37-8087-41D3-887B-2BA4822A1F08}" destId="{FF193E09-2814-47EC-8510-CE7F0018C4CD}" srcOrd="0" destOrd="0" presId="urn:microsoft.com/office/officeart/2018/2/layout/IconVerticalSolidList"/>
    <dgm:cxn modelId="{D807A17D-D3A3-44A4-9164-7782D614B50E}" type="presOf" srcId="{14033965-47D1-4B6A-A28F-22118BB9089C}" destId="{F1C8115B-BA35-4F65-B300-9070606102A6}" srcOrd="0" destOrd="0" presId="urn:microsoft.com/office/officeart/2018/2/layout/IconVerticalSolidList"/>
    <dgm:cxn modelId="{258AB493-7A68-41B8-ACBD-1EF66CC16530}" srcId="{AEC48165-A307-45CE-9E54-92D309A4F717}" destId="{2579D36A-E626-4545-8121-B49B6E5C2D60}" srcOrd="1" destOrd="0" parTransId="{0584C693-0AC4-4DF3-A6F7-C7B9CA1D4E91}" sibTransId="{F4CED4DD-5448-43FB-8BF0-A7AA248D24B9}"/>
    <dgm:cxn modelId="{5B4F8B95-F857-4A0F-A16F-4179B12E47CF}" type="presOf" srcId="{2850AC78-1F56-4629-A93F-02A4C39D3929}" destId="{A08DDFCB-B39A-40FB-96C5-4383645EF0BC}" srcOrd="0" destOrd="0" presId="urn:microsoft.com/office/officeart/2018/2/layout/IconVerticalSolidList"/>
    <dgm:cxn modelId="{600F9B98-B64E-4925-8825-F0272690DB65}" type="presOf" srcId="{AEC48165-A307-45CE-9E54-92D309A4F717}" destId="{10C0984E-A84E-4210-9A87-AC4B5A72026F}" srcOrd="0" destOrd="0" presId="urn:microsoft.com/office/officeart/2018/2/layout/IconVerticalSolidList"/>
    <dgm:cxn modelId="{4B2D93C9-D307-4D9B-9791-FD36A46F1A33}" srcId="{AEC48165-A307-45CE-9E54-92D309A4F717}" destId="{6C234B37-8087-41D3-887B-2BA4822A1F08}" srcOrd="2" destOrd="0" parTransId="{D2C30BD1-CBCD-4935-B365-CA93172451BE}" sibTransId="{FD6FD311-63B4-4205-B297-ADB552013A2A}"/>
    <dgm:cxn modelId="{D64B17CA-CD44-422F-9860-20651798CE9B}" srcId="{AEC48165-A307-45CE-9E54-92D309A4F717}" destId="{14033965-47D1-4B6A-A28F-22118BB9089C}" srcOrd="0" destOrd="0" parTransId="{DE813CEE-FE94-4D52-993F-6E87A391FF1A}" sibTransId="{FD73B570-DFC3-4290-BEE9-8090BF2B5DB5}"/>
    <dgm:cxn modelId="{F5F3A98C-4035-4858-9D00-1BF5755C5822}" type="presParOf" srcId="{10C0984E-A84E-4210-9A87-AC4B5A72026F}" destId="{02628ADC-409F-40F8-862F-1F31E651E92C}" srcOrd="0" destOrd="0" presId="urn:microsoft.com/office/officeart/2018/2/layout/IconVerticalSolidList"/>
    <dgm:cxn modelId="{1C9EE6C9-9BE7-4CE2-88FF-502758979808}" type="presParOf" srcId="{02628ADC-409F-40F8-862F-1F31E651E92C}" destId="{8F146730-7D87-443C-8D41-E572D1337216}" srcOrd="0" destOrd="0" presId="urn:microsoft.com/office/officeart/2018/2/layout/IconVerticalSolidList"/>
    <dgm:cxn modelId="{C8E28662-95A5-4584-A634-8C0763F03F58}" type="presParOf" srcId="{02628ADC-409F-40F8-862F-1F31E651E92C}" destId="{6A98ACDC-A01E-4D86-AD63-059C241691EC}" srcOrd="1" destOrd="0" presId="urn:microsoft.com/office/officeart/2018/2/layout/IconVerticalSolidList"/>
    <dgm:cxn modelId="{048E6D1A-C179-4705-9252-A95965EB912A}" type="presParOf" srcId="{02628ADC-409F-40F8-862F-1F31E651E92C}" destId="{74A5EA88-0178-49A3-A19D-A5C4957C2546}" srcOrd="2" destOrd="0" presId="urn:microsoft.com/office/officeart/2018/2/layout/IconVerticalSolidList"/>
    <dgm:cxn modelId="{B9993833-07F9-48C0-8BAE-FA1FAD6EBDB9}" type="presParOf" srcId="{02628ADC-409F-40F8-862F-1F31E651E92C}" destId="{F1C8115B-BA35-4F65-B300-9070606102A6}" srcOrd="3" destOrd="0" presId="urn:microsoft.com/office/officeart/2018/2/layout/IconVerticalSolidList"/>
    <dgm:cxn modelId="{D7886350-14EE-4F76-97EF-638F75B6205D}" type="presParOf" srcId="{10C0984E-A84E-4210-9A87-AC4B5A72026F}" destId="{5334E9C2-02F1-43C5-A990-849E3BC7A021}" srcOrd="1" destOrd="0" presId="urn:microsoft.com/office/officeart/2018/2/layout/IconVerticalSolidList"/>
    <dgm:cxn modelId="{2323CD62-AD0D-4673-8AAD-AA4A93B0422E}" type="presParOf" srcId="{10C0984E-A84E-4210-9A87-AC4B5A72026F}" destId="{222D5894-D9E7-4F43-B9B0-4A58AAAE9FC5}" srcOrd="2" destOrd="0" presId="urn:microsoft.com/office/officeart/2018/2/layout/IconVerticalSolidList"/>
    <dgm:cxn modelId="{AA4DB41B-26B7-4B16-9AC0-43FD37842C36}" type="presParOf" srcId="{222D5894-D9E7-4F43-B9B0-4A58AAAE9FC5}" destId="{5C7D24E8-3B43-499F-B41D-82EBDED8EBAD}" srcOrd="0" destOrd="0" presId="urn:microsoft.com/office/officeart/2018/2/layout/IconVerticalSolidList"/>
    <dgm:cxn modelId="{94C37489-9875-4BE8-85C5-9D7A6797C2F1}" type="presParOf" srcId="{222D5894-D9E7-4F43-B9B0-4A58AAAE9FC5}" destId="{6A5288A2-53C1-4E9C-851A-5E27732F0AC3}" srcOrd="1" destOrd="0" presId="urn:microsoft.com/office/officeart/2018/2/layout/IconVerticalSolidList"/>
    <dgm:cxn modelId="{C6206B0F-37EF-4DB4-800A-CFAA4E72BA21}" type="presParOf" srcId="{222D5894-D9E7-4F43-B9B0-4A58AAAE9FC5}" destId="{4A0236D6-D4ED-4377-9150-CC3427F1DB9D}" srcOrd="2" destOrd="0" presId="urn:microsoft.com/office/officeart/2018/2/layout/IconVerticalSolidList"/>
    <dgm:cxn modelId="{5D5888DD-4514-4F71-BFBF-F9F92B75CB63}" type="presParOf" srcId="{222D5894-D9E7-4F43-B9B0-4A58AAAE9FC5}" destId="{8AE15D79-71DF-412B-A860-CD7865260646}" srcOrd="3" destOrd="0" presId="urn:microsoft.com/office/officeart/2018/2/layout/IconVerticalSolidList"/>
    <dgm:cxn modelId="{5F642CA5-E3BF-452E-8172-F53BEA67E960}" type="presParOf" srcId="{10C0984E-A84E-4210-9A87-AC4B5A72026F}" destId="{34D8BDFD-F229-45DB-B3F1-7F666B14B7E3}" srcOrd="3" destOrd="0" presId="urn:microsoft.com/office/officeart/2018/2/layout/IconVerticalSolidList"/>
    <dgm:cxn modelId="{BBC7AA51-65BB-47AF-8370-A83D80942A55}" type="presParOf" srcId="{10C0984E-A84E-4210-9A87-AC4B5A72026F}" destId="{BF41FC42-0BAD-4290-819D-79C50DD26C9C}" srcOrd="4" destOrd="0" presId="urn:microsoft.com/office/officeart/2018/2/layout/IconVerticalSolidList"/>
    <dgm:cxn modelId="{4786333C-629B-4536-9692-96D98A690A54}" type="presParOf" srcId="{BF41FC42-0BAD-4290-819D-79C50DD26C9C}" destId="{D4200A93-1277-414F-8982-EFAD1BED6C7B}" srcOrd="0" destOrd="0" presId="urn:microsoft.com/office/officeart/2018/2/layout/IconVerticalSolidList"/>
    <dgm:cxn modelId="{88EA229D-7773-4256-B6F0-02157212AAE3}" type="presParOf" srcId="{BF41FC42-0BAD-4290-819D-79C50DD26C9C}" destId="{472B7CEE-7444-456A-BB18-6DB3AED1C762}" srcOrd="1" destOrd="0" presId="urn:microsoft.com/office/officeart/2018/2/layout/IconVerticalSolidList"/>
    <dgm:cxn modelId="{B38C0776-382D-4650-BF20-BD8EDEE7FEDE}" type="presParOf" srcId="{BF41FC42-0BAD-4290-819D-79C50DD26C9C}" destId="{0F5267EF-0B72-4F6F-B2AF-AA23C19347B7}" srcOrd="2" destOrd="0" presId="urn:microsoft.com/office/officeart/2018/2/layout/IconVerticalSolidList"/>
    <dgm:cxn modelId="{44E40734-DF4D-4DD8-AAF4-AAE95CF5FEEC}" type="presParOf" srcId="{BF41FC42-0BAD-4290-819D-79C50DD26C9C}" destId="{FF193E09-2814-47EC-8510-CE7F0018C4CD}" srcOrd="3" destOrd="0" presId="urn:microsoft.com/office/officeart/2018/2/layout/IconVerticalSolidList"/>
    <dgm:cxn modelId="{AB4A7FA4-4B6F-4EB0-A9F4-ABF52272073C}" type="presParOf" srcId="{10C0984E-A84E-4210-9A87-AC4B5A72026F}" destId="{78A34476-1BF2-487C-91A5-18D13AA8CF78}" srcOrd="5" destOrd="0" presId="urn:microsoft.com/office/officeart/2018/2/layout/IconVerticalSolidList"/>
    <dgm:cxn modelId="{474C8CE2-C2EF-4CBB-A07E-3813273171C1}" type="presParOf" srcId="{10C0984E-A84E-4210-9A87-AC4B5A72026F}" destId="{028995C2-0A6A-464B-A92D-3EEC7EB3E133}" srcOrd="6" destOrd="0" presId="urn:microsoft.com/office/officeart/2018/2/layout/IconVerticalSolidList"/>
    <dgm:cxn modelId="{C6B74419-1EC4-427B-8A77-41565E77DCD4}" type="presParOf" srcId="{028995C2-0A6A-464B-A92D-3EEC7EB3E133}" destId="{1034A938-895E-4936-BE2D-67BA673611BB}" srcOrd="0" destOrd="0" presId="urn:microsoft.com/office/officeart/2018/2/layout/IconVerticalSolidList"/>
    <dgm:cxn modelId="{7B5ED270-684A-4A31-86B8-6901736F7692}" type="presParOf" srcId="{028995C2-0A6A-464B-A92D-3EEC7EB3E133}" destId="{64BCE609-5B68-4109-8A6D-7A283BE80B44}" srcOrd="1" destOrd="0" presId="urn:microsoft.com/office/officeart/2018/2/layout/IconVerticalSolidList"/>
    <dgm:cxn modelId="{C2496735-8F3C-48FE-8B08-07FC241A1A8C}" type="presParOf" srcId="{028995C2-0A6A-464B-A92D-3EEC7EB3E133}" destId="{0015E793-4D38-4A61-A50C-D03803F85163}" srcOrd="2" destOrd="0" presId="urn:microsoft.com/office/officeart/2018/2/layout/IconVerticalSolidList"/>
    <dgm:cxn modelId="{8DC8B157-AB75-4742-BF29-52BAA3E1DEA7}" type="presParOf" srcId="{028995C2-0A6A-464B-A92D-3EEC7EB3E133}" destId="{A08DDFCB-B39A-40FB-96C5-4383645EF0B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46730-7D87-443C-8D41-E572D1337216}">
      <dsp:nvSpPr>
        <dsp:cNvPr id="0" name=""/>
        <dsp:cNvSpPr/>
      </dsp:nvSpPr>
      <dsp:spPr>
        <a:xfrm>
          <a:off x="0" y="2178"/>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98ACDC-A01E-4D86-AD63-059C241691EC}">
      <dsp:nvSpPr>
        <dsp:cNvPr id="0" name=""/>
        <dsp:cNvSpPr/>
      </dsp:nvSpPr>
      <dsp:spPr>
        <a:xfrm>
          <a:off x="333979" y="250592"/>
          <a:ext cx="607234" cy="607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C8115B-BA35-4F65-B300-9070606102A6}">
      <dsp:nvSpPr>
        <dsp:cNvPr id="0" name=""/>
        <dsp:cNvSpPr/>
      </dsp:nvSpPr>
      <dsp:spPr>
        <a:xfrm>
          <a:off x="1275192" y="2178"/>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100000"/>
            </a:lnSpc>
            <a:spcBef>
              <a:spcPct val="0"/>
            </a:spcBef>
            <a:spcAft>
              <a:spcPct val="35000"/>
            </a:spcAft>
            <a:buNone/>
          </a:pPr>
          <a:r>
            <a:rPr lang="en-US" sz="2200" kern="1200"/>
            <a:t>The proposed budget maintains current tax rates.</a:t>
          </a:r>
        </a:p>
      </dsp:txBody>
      <dsp:txXfrm>
        <a:off x="1275192" y="2178"/>
        <a:ext cx="4639016" cy="1104063"/>
      </dsp:txXfrm>
    </dsp:sp>
    <dsp:sp modelId="{5C7D24E8-3B43-499F-B41D-82EBDED8EBAD}">
      <dsp:nvSpPr>
        <dsp:cNvPr id="0" name=""/>
        <dsp:cNvSpPr/>
      </dsp:nvSpPr>
      <dsp:spPr>
        <a:xfrm>
          <a:off x="0" y="1382257"/>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5288A2-53C1-4E9C-851A-5E27732F0AC3}">
      <dsp:nvSpPr>
        <dsp:cNvPr id="0" name=""/>
        <dsp:cNvSpPr/>
      </dsp:nvSpPr>
      <dsp:spPr>
        <a:xfrm>
          <a:off x="333979" y="1630671"/>
          <a:ext cx="607234" cy="607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E15D79-71DF-412B-A860-CD7865260646}">
      <dsp:nvSpPr>
        <dsp:cNvPr id="0" name=""/>
        <dsp:cNvSpPr/>
      </dsp:nvSpPr>
      <dsp:spPr>
        <a:xfrm>
          <a:off x="1275192" y="1382257"/>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100000"/>
            </a:lnSpc>
            <a:spcBef>
              <a:spcPct val="0"/>
            </a:spcBef>
            <a:spcAft>
              <a:spcPct val="35000"/>
            </a:spcAft>
            <a:buNone/>
          </a:pPr>
          <a:r>
            <a:rPr lang="en-US" sz="2200" kern="1200" dirty="0"/>
            <a:t>There are two new staff positions in the proposed budget.</a:t>
          </a:r>
        </a:p>
      </dsp:txBody>
      <dsp:txXfrm>
        <a:off x="1275192" y="1382257"/>
        <a:ext cx="4639016" cy="1104063"/>
      </dsp:txXfrm>
    </dsp:sp>
    <dsp:sp modelId="{D4200A93-1277-414F-8982-EFAD1BED6C7B}">
      <dsp:nvSpPr>
        <dsp:cNvPr id="0" name=""/>
        <dsp:cNvSpPr/>
      </dsp:nvSpPr>
      <dsp:spPr>
        <a:xfrm>
          <a:off x="0" y="2762336"/>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2B7CEE-7444-456A-BB18-6DB3AED1C762}">
      <dsp:nvSpPr>
        <dsp:cNvPr id="0" name=""/>
        <dsp:cNvSpPr/>
      </dsp:nvSpPr>
      <dsp:spPr>
        <a:xfrm>
          <a:off x="333979" y="3010750"/>
          <a:ext cx="607234" cy="607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193E09-2814-47EC-8510-CE7F0018C4CD}">
      <dsp:nvSpPr>
        <dsp:cNvPr id="0" name=""/>
        <dsp:cNvSpPr/>
      </dsp:nvSpPr>
      <dsp:spPr>
        <a:xfrm>
          <a:off x="1275192" y="2762336"/>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100000"/>
            </a:lnSpc>
            <a:spcBef>
              <a:spcPct val="0"/>
            </a:spcBef>
            <a:spcAft>
              <a:spcPct val="35000"/>
            </a:spcAft>
            <a:buNone/>
          </a:pPr>
          <a:r>
            <a:rPr lang="en-US" sz="2200" kern="1200"/>
            <a:t>The proposed budget maintains municipal services at current levels.</a:t>
          </a:r>
        </a:p>
      </dsp:txBody>
      <dsp:txXfrm>
        <a:off x="1275192" y="2762336"/>
        <a:ext cx="4639016" cy="1104063"/>
      </dsp:txXfrm>
    </dsp:sp>
    <dsp:sp modelId="{1034A938-895E-4936-BE2D-67BA673611BB}">
      <dsp:nvSpPr>
        <dsp:cNvPr id="0" name=""/>
        <dsp:cNvSpPr/>
      </dsp:nvSpPr>
      <dsp:spPr>
        <a:xfrm>
          <a:off x="0" y="4142415"/>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CE609-5B68-4109-8A6D-7A283BE80B44}">
      <dsp:nvSpPr>
        <dsp:cNvPr id="0" name=""/>
        <dsp:cNvSpPr/>
      </dsp:nvSpPr>
      <dsp:spPr>
        <a:xfrm>
          <a:off x="333979" y="4390829"/>
          <a:ext cx="607234" cy="6072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8DDFCB-B39A-40FB-96C5-4383645EF0BC}">
      <dsp:nvSpPr>
        <dsp:cNvPr id="0" name=""/>
        <dsp:cNvSpPr/>
      </dsp:nvSpPr>
      <dsp:spPr>
        <a:xfrm>
          <a:off x="1275192" y="4142415"/>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77900">
            <a:lnSpc>
              <a:spcPct val="100000"/>
            </a:lnSpc>
            <a:spcBef>
              <a:spcPct val="0"/>
            </a:spcBef>
            <a:spcAft>
              <a:spcPct val="35000"/>
            </a:spcAft>
            <a:buNone/>
          </a:pPr>
          <a:r>
            <a:rPr lang="en-US" sz="2200" kern="1200"/>
            <a:t>Capital appropriations maintain infrastructure and equipment.</a:t>
          </a:r>
        </a:p>
      </dsp:txBody>
      <dsp:txXfrm>
        <a:off x="1275192" y="4142415"/>
        <a:ext cx="4639016" cy="11040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46480A0-B653-46E9-910C-141F97197AE9}" type="datetimeFigureOut">
              <a:rPr lang="en-US" smtClean="0"/>
              <a:t>11/2/2023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913462-A3EB-4F33-BAC7-D1EB2BE8514B}" type="slidenum">
              <a:rPr lang="en-US" smtClean="0"/>
              <a:t>‹#›</a:t>
            </a:fld>
            <a:endParaRPr lang="en-US"/>
          </a:p>
        </p:txBody>
      </p:sp>
    </p:spTree>
    <p:extLst>
      <p:ext uri="{BB962C8B-B14F-4D97-AF65-F5344CB8AC3E}">
        <p14:creationId xmlns:p14="http://schemas.microsoft.com/office/powerpoint/2010/main" val="154585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13462-A3EB-4F33-BAC7-D1EB2BE8514B}" type="slidenum">
              <a:rPr lang="en-US" smtClean="0"/>
              <a:t>1</a:t>
            </a:fld>
            <a:endParaRPr lang="en-US"/>
          </a:p>
        </p:txBody>
      </p:sp>
    </p:spTree>
    <p:extLst>
      <p:ext uri="{BB962C8B-B14F-4D97-AF65-F5344CB8AC3E}">
        <p14:creationId xmlns:p14="http://schemas.microsoft.com/office/powerpoint/2010/main" val="1339797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PEN - There are 13 Funds in the proposed budget (1 Governmental Fund, 5 Special Revenue Funds, 3 Capital Project Funds, 2 Enterprise Funds, and 2 Trust Funds). The Government Finance Officers Association (GFOA) recommends a municipality to have between 8% and 12% in fund balance reserves.  At the end of 2024, the General Fund will have approximately 32% in fund balance reserves. </a:t>
            </a:r>
          </a:p>
        </p:txBody>
      </p:sp>
      <p:sp>
        <p:nvSpPr>
          <p:cNvPr id="4" name="Slide Number Placeholder 3"/>
          <p:cNvSpPr>
            <a:spLocks noGrp="1"/>
          </p:cNvSpPr>
          <p:nvPr>
            <p:ph type="sldNum" sz="quarter" idx="5"/>
          </p:nvPr>
        </p:nvSpPr>
        <p:spPr/>
        <p:txBody>
          <a:bodyPr/>
          <a:lstStyle/>
          <a:p>
            <a:fld id="{EA913462-A3EB-4F33-BAC7-D1EB2BE8514B}" type="slidenum">
              <a:rPr lang="en-US" smtClean="0"/>
              <a:t>10</a:t>
            </a:fld>
            <a:endParaRPr lang="en-US"/>
          </a:p>
        </p:txBody>
      </p:sp>
    </p:spTree>
    <p:extLst>
      <p:ext uri="{BB962C8B-B14F-4D97-AF65-F5344CB8AC3E}">
        <p14:creationId xmlns:p14="http://schemas.microsoft.com/office/powerpoint/2010/main" val="2852518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Fund is the largest Operating Fund and accounts for many common local government services, including police protection; planning and zoning; general administration; finances; legal and engineering services; tax collection services; and public works services and maintenance. </a:t>
            </a:r>
          </a:p>
          <a:p>
            <a:endParaRPr lang="en-US" dirty="0"/>
          </a:p>
          <a:p>
            <a:pPr defTabSz="931774">
              <a:defRPr/>
            </a:pPr>
            <a:r>
              <a:rPr lang="en-US" dirty="0"/>
              <a:t>General Fund appropriations total $5.43 million. Appropriations in the Special Revenue Funds include the Fire Protection Fund ($343,500), Open Space Fund ($354,500), Transportation Impact Fund ($100,000), Recreation Fund ($199,000) and Liquid Fuels Fund ($409,000).  Appropriations for the Sewer Operating Fund total $2.56 million. Combined capital appropriations total $2.34 million and pension funds total $603,000.</a:t>
            </a:r>
          </a:p>
        </p:txBody>
      </p:sp>
      <p:sp>
        <p:nvSpPr>
          <p:cNvPr id="4" name="Slide Number Placeholder 3"/>
          <p:cNvSpPr>
            <a:spLocks noGrp="1"/>
          </p:cNvSpPr>
          <p:nvPr>
            <p:ph type="sldNum" sz="quarter" idx="5"/>
          </p:nvPr>
        </p:nvSpPr>
        <p:spPr/>
        <p:txBody>
          <a:bodyPr/>
          <a:lstStyle/>
          <a:p>
            <a:fld id="{EA913462-A3EB-4F33-BAC7-D1EB2BE8514B}" type="slidenum">
              <a:rPr lang="en-US" smtClean="0"/>
              <a:t>11</a:t>
            </a:fld>
            <a:endParaRPr lang="en-US"/>
          </a:p>
        </p:txBody>
      </p:sp>
    </p:spTree>
    <p:extLst>
      <p:ext uri="{BB962C8B-B14F-4D97-AF65-F5344CB8AC3E}">
        <p14:creationId xmlns:p14="http://schemas.microsoft.com/office/powerpoint/2010/main" val="2832502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General Fund, in combination with the Sewer Operating Fund and Recreation Fund, account for all personnel, fringe benefit, insurance, routine maintenance and operational expenditures.   Personnel costs remain the largest single expense in the operating budgets representing 21.6% of total appropriations. Operating expenses, contracted services, professional services, and insurance account for an additional 23% of budgeted expenditures. These percentages usually combine to be the highest expenses in local governments as public service agencies and demonstrate that significant cost cutting can only occur with staff reductions that directly affect service delivery. </a:t>
            </a:r>
          </a:p>
        </p:txBody>
      </p:sp>
      <p:sp>
        <p:nvSpPr>
          <p:cNvPr id="4" name="Slide Number Placeholder 3"/>
          <p:cNvSpPr>
            <a:spLocks noGrp="1"/>
          </p:cNvSpPr>
          <p:nvPr>
            <p:ph type="sldNum" sz="quarter" idx="5"/>
          </p:nvPr>
        </p:nvSpPr>
        <p:spPr/>
        <p:txBody>
          <a:bodyPr/>
          <a:lstStyle/>
          <a:p>
            <a:fld id="{EA913462-A3EB-4F33-BAC7-D1EB2BE8514B}" type="slidenum">
              <a:rPr lang="en-US" smtClean="0"/>
              <a:t>12</a:t>
            </a:fld>
            <a:endParaRPr lang="en-US"/>
          </a:p>
        </p:txBody>
      </p:sp>
    </p:spTree>
    <p:extLst>
      <p:ext uri="{BB962C8B-B14F-4D97-AF65-F5344CB8AC3E}">
        <p14:creationId xmlns:p14="http://schemas.microsoft.com/office/powerpoint/2010/main" val="4081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then expenses for GF</a:t>
            </a:r>
          </a:p>
        </p:txBody>
      </p:sp>
      <p:sp>
        <p:nvSpPr>
          <p:cNvPr id="4" name="Slide Number Placeholder 3"/>
          <p:cNvSpPr>
            <a:spLocks noGrp="1"/>
          </p:cNvSpPr>
          <p:nvPr>
            <p:ph type="sldNum" sz="quarter" idx="5"/>
          </p:nvPr>
        </p:nvSpPr>
        <p:spPr/>
        <p:txBody>
          <a:bodyPr/>
          <a:lstStyle/>
          <a:p>
            <a:fld id="{EA913462-A3EB-4F33-BAC7-D1EB2BE8514B}" type="slidenum">
              <a:rPr lang="en-US" smtClean="0"/>
              <a:t>13</a:t>
            </a:fld>
            <a:endParaRPr lang="en-US"/>
          </a:p>
        </p:txBody>
      </p:sp>
    </p:spTree>
    <p:extLst>
      <p:ext uri="{BB962C8B-B14F-4D97-AF65-F5344CB8AC3E}">
        <p14:creationId xmlns:p14="http://schemas.microsoft.com/office/powerpoint/2010/main" val="3725068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revenue sources for the General Fund are real estate taxes, Act 511 taxes (earned income, per capita, local services, and transfer taxes), business licenses, permit fees, grants, state-shared entitlements, and charges for service.  Let’s see some examples.</a:t>
            </a:r>
          </a:p>
        </p:txBody>
      </p:sp>
      <p:sp>
        <p:nvSpPr>
          <p:cNvPr id="4" name="Slide Number Placeholder 3"/>
          <p:cNvSpPr>
            <a:spLocks noGrp="1"/>
          </p:cNvSpPr>
          <p:nvPr>
            <p:ph type="sldNum" sz="quarter" idx="5"/>
          </p:nvPr>
        </p:nvSpPr>
        <p:spPr/>
        <p:txBody>
          <a:bodyPr/>
          <a:lstStyle/>
          <a:p>
            <a:fld id="{EA913462-A3EB-4F33-BAC7-D1EB2BE8514B}" type="slidenum">
              <a:rPr lang="en-US" smtClean="0"/>
              <a:t>14</a:t>
            </a:fld>
            <a:endParaRPr lang="en-US"/>
          </a:p>
        </p:txBody>
      </p:sp>
    </p:spTree>
    <p:extLst>
      <p:ext uri="{BB962C8B-B14F-4D97-AF65-F5344CB8AC3E}">
        <p14:creationId xmlns:p14="http://schemas.microsoft.com/office/powerpoint/2010/main" val="4015700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Local enabling taxes account for almost 2/3rds of our revenue.  The Township levies a 1% earned income tax and revenue generated from residents is shared equally with the Boyertown School District. Earned income taxes will generate a projected $3.1 million in 2024, representing 64% of total revenues in the General Fund.  Real estate taxes are projected to come in close to $759,000, representing about 16% of total revenue in the General Fund.</a:t>
            </a:r>
          </a:p>
        </p:txBody>
      </p:sp>
      <p:sp>
        <p:nvSpPr>
          <p:cNvPr id="4" name="Slide Number Placeholder 3"/>
          <p:cNvSpPr>
            <a:spLocks noGrp="1"/>
          </p:cNvSpPr>
          <p:nvPr>
            <p:ph type="sldNum" sz="quarter" idx="5"/>
          </p:nvPr>
        </p:nvSpPr>
        <p:spPr/>
        <p:txBody>
          <a:bodyPr/>
          <a:lstStyle/>
          <a:p>
            <a:fld id="{EA913462-A3EB-4F33-BAC7-D1EB2BE8514B}" type="slidenum">
              <a:rPr lang="en-US" smtClean="0"/>
              <a:t>15</a:t>
            </a:fld>
            <a:endParaRPr lang="en-US"/>
          </a:p>
        </p:txBody>
      </p:sp>
    </p:spTree>
    <p:extLst>
      <p:ext uri="{BB962C8B-B14F-4D97-AF65-F5344CB8AC3E}">
        <p14:creationId xmlns:p14="http://schemas.microsoft.com/office/powerpoint/2010/main" val="213746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Transfer taxes are a tax on real estate sales within the Township. The tax rate is 2% of the sale price. County government receives 1% of the tax proceeds, and the Boyertown School District and Township share the remaining 1% equally. Transfer tax receipts have steadily increased throughout the past several years as the real estate market is strong and development completed in the Township. However, as interest rates continue to climb, current projections indicate transfer tax receipts in 2024 will be reduced to approximately $288,000.</a:t>
            </a:r>
          </a:p>
          <a:p>
            <a:r>
              <a:rPr lang="en-US" dirty="0"/>
              <a:t> </a:t>
            </a:r>
          </a:p>
          <a:p>
            <a:r>
              <a:rPr lang="en-US" dirty="0"/>
              <a:t>An estimated 180 properties will transfer ownership in 2024, which is projected to be significantly less than data in 2021 and 2022. Both of those data sets were based on citizens taking advantage of historically low mortgage rates, but the trend has reversed course in 2023.  There has been an average of 8.6% of the existing parcel stock (344 properties) transferred over the previous three years. </a:t>
            </a:r>
            <a:r>
              <a:rPr lang="en-US" dirty="0">
                <a:solidFill>
                  <a:srgbClr val="C00000"/>
                </a:solidFill>
                <a:highlight>
                  <a:srgbClr val="FFFF00"/>
                </a:highlight>
              </a:rPr>
              <a:t>Construction activity enhances transfer tax revenue and new construction will increase assessed value and real estate tax revenue and minimizes the need for future real estate tax increases.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16</a:t>
            </a:fld>
            <a:endParaRPr lang="en-US"/>
          </a:p>
        </p:txBody>
      </p:sp>
    </p:spTree>
    <p:extLst>
      <p:ext uri="{BB962C8B-B14F-4D97-AF65-F5344CB8AC3E}">
        <p14:creationId xmlns:p14="http://schemas.microsoft.com/office/powerpoint/2010/main" val="3950219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from permit fees has remained steady since 2014, but this will not be a major income stream in 2024 as approved developments finished their projects. Permit fee revenue in 2024 is estimated at $86,500.  The Township has averaged about 60 to 100 permits for new homes since 2016 but has less than 5 permits in 2023.  We project to have around 10 permits in 2024, producing $45,000, or 52% of total permit fee revenue.  If there are other projects approved in 2024, then our revenues will increase for this section in future years.</a:t>
            </a:r>
          </a:p>
        </p:txBody>
      </p:sp>
      <p:sp>
        <p:nvSpPr>
          <p:cNvPr id="4" name="Slide Number Placeholder 3"/>
          <p:cNvSpPr>
            <a:spLocks noGrp="1"/>
          </p:cNvSpPr>
          <p:nvPr>
            <p:ph type="sldNum" sz="quarter" idx="5"/>
          </p:nvPr>
        </p:nvSpPr>
        <p:spPr/>
        <p:txBody>
          <a:bodyPr/>
          <a:lstStyle/>
          <a:p>
            <a:fld id="{EA913462-A3EB-4F33-BAC7-D1EB2BE8514B}" type="slidenum">
              <a:rPr lang="en-US" smtClean="0"/>
              <a:t>17</a:t>
            </a:fld>
            <a:endParaRPr lang="en-US"/>
          </a:p>
        </p:txBody>
      </p:sp>
    </p:spTree>
    <p:extLst>
      <p:ext uri="{BB962C8B-B14F-4D97-AF65-F5344CB8AC3E}">
        <p14:creationId xmlns:p14="http://schemas.microsoft.com/office/powerpoint/2010/main" val="1735808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18</a:t>
            </a:fld>
            <a:endParaRPr lang="en-US"/>
          </a:p>
        </p:txBody>
      </p:sp>
    </p:spTree>
    <p:extLst>
      <p:ext uri="{BB962C8B-B14F-4D97-AF65-F5344CB8AC3E}">
        <p14:creationId xmlns:p14="http://schemas.microsoft.com/office/powerpoint/2010/main" val="3179197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Proposed General Fund appropriations in 2024 total $5.28 million </a:t>
            </a:r>
            <a:r>
              <a:rPr lang="en-US" u="sng" dirty="0"/>
              <a:t>before</a:t>
            </a:r>
            <a:r>
              <a:rPr lang="en-US" dirty="0"/>
              <a:t> interfund transfers. This represents a significant increase ($422,550) over the 2023 Budget. </a:t>
            </a:r>
            <a:r>
              <a:rPr lang="en-US" sz="1800" dirty="0">
                <a:latin typeface="Times New Roman" panose="02020603050405020304" pitchFamily="18" charset="0"/>
                <a:ea typeface="Calibri" panose="020F0502020204030204" pitchFamily="34" charset="0"/>
              </a:rPr>
              <a:t>This increase is attributable to the proposed addition of a full-time and part-time police officer with anticipated contractual wage increases ($385,000) and the addition of seed money for a to-be-discussed contribution for emergency services ($100,000). </a:t>
            </a:r>
            <a:r>
              <a:rPr lang="en-US" sz="1800" dirty="0">
                <a:latin typeface="Times New Roman" panose="02020603050405020304" pitchFamily="18" charset="0"/>
                <a:ea typeface="Calibri" panose="020F0502020204030204" pitchFamily="34" charset="0"/>
                <a:cs typeface="Times New Roman" panose="02020603050405020304" pitchFamily="18" charset="0"/>
              </a:rPr>
              <a:t>Each year also includes increases in certain line items, specifically to wages (uniformed employees receive a contractual % increase (to be determined) and non-uniformed employees a general 3% increase) and benefits (healthcare costs increased 5.84% but has been offset by program rewards down to about 1.72% for 2024).   </a:t>
            </a:r>
          </a:p>
          <a:p>
            <a:r>
              <a:rPr lang="en-US" sz="1800" dirty="0">
                <a:latin typeface="Times New Roman" panose="02020603050405020304" pitchFamily="18" charset="0"/>
                <a:ea typeface="Calibri" panose="020F050202020403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19</a:t>
            </a:fld>
            <a:endParaRPr lang="en-US"/>
          </a:p>
        </p:txBody>
      </p:sp>
    </p:spTree>
    <p:extLst>
      <p:ext uri="{BB962C8B-B14F-4D97-AF65-F5344CB8AC3E}">
        <p14:creationId xmlns:p14="http://schemas.microsoft.com/office/powerpoint/2010/main" val="41331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 budget is an estimation of revenue and expenditures over an annual basis and should be reviewed throughout the year.</a:t>
            </a:r>
          </a:p>
          <a:p>
            <a:r>
              <a:rPr lang="en-US" dirty="0"/>
              <a:t>It’s a planning tool for success.  You need one!</a:t>
            </a:r>
          </a:p>
        </p:txBody>
      </p:sp>
      <p:sp>
        <p:nvSpPr>
          <p:cNvPr id="4" name="Slide Number Placeholder 3"/>
          <p:cNvSpPr>
            <a:spLocks noGrp="1"/>
          </p:cNvSpPr>
          <p:nvPr>
            <p:ph type="sldNum" sz="quarter" idx="5"/>
          </p:nvPr>
        </p:nvSpPr>
        <p:spPr/>
        <p:txBody>
          <a:bodyPr/>
          <a:lstStyle/>
          <a:p>
            <a:fld id="{EA913462-A3EB-4F33-BAC7-D1EB2BE8514B}" type="slidenum">
              <a:rPr lang="en-US" smtClean="0"/>
              <a:t>2</a:t>
            </a:fld>
            <a:endParaRPr lang="en-US"/>
          </a:p>
        </p:txBody>
      </p:sp>
    </p:spTree>
    <p:extLst>
      <p:ext uri="{BB962C8B-B14F-4D97-AF65-F5344CB8AC3E}">
        <p14:creationId xmlns:p14="http://schemas.microsoft.com/office/powerpoint/2010/main" val="564462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General Fund, in combination with the Sewer Operating Fund and Recreation Fund, account for all personnel, fringe benefit, insurance, routine maintenance and operational expenditures. </a:t>
            </a:r>
          </a:p>
          <a:p>
            <a:r>
              <a:rPr lang="en-US" dirty="0"/>
              <a:t>Personnel costs remain the largest single expense in the operating budgets representing 21.6% of total appropriations.</a:t>
            </a:r>
          </a:p>
        </p:txBody>
      </p:sp>
      <p:sp>
        <p:nvSpPr>
          <p:cNvPr id="4" name="Slide Number Placeholder 3"/>
          <p:cNvSpPr>
            <a:spLocks noGrp="1"/>
          </p:cNvSpPr>
          <p:nvPr>
            <p:ph type="sldNum" sz="quarter" idx="5"/>
          </p:nvPr>
        </p:nvSpPr>
        <p:spPr/>
        <p:txBody>
          <a:bodyPr/>
          <a:lstStyle/>
          <a:p>
            <a:fld id="{EA913462-A3EB-4F33-BAC7-D1EB2BE8514B}" type="slidenum">
              <a:rPr lang="en-US" smtClean="0"/>
              <a:t>20</a:t>
            </a:fld>
            <a:endParaRPr lang="en-US"/>
          </a:p>
        </p:txBody>
      </p:sp>
    </p:spTree>
    <p:extLst>
      <p:ext uri="{BB962C8B-B14F-4D97-AF65-F5344CB8AC3E}">
        <p14:creationId xmlns:p14="http://schemas.microsoft.com/office/powerpoint/2010/main" val="2524160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Finance Officers Association (GFOA) recommends a municipality to have between 8% and 12% in fund balance reserves.  At the end of 2024, the General Fund will have approximately 32% in fund balance reserves.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21</a:t>
            </a:fld>
            <a:endParaRPr lang="en-US"/>
          </a:p>
        </p:txBody>
      </p:sp>
    </p:spTree>
    <p:extLst>
      <p:ext uri="{BB962C8B-B14F-4D97-AF65-F5344CB8AC3E}">
        <p14:creationId xmlns:p14="http://schemas.microsoft.com/office/powerpoint/2010/main" val="2483561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Township levies a .310-mill real estate tax dedicated to fire protection services that will generate approximately $245,500 in 2024. The maximum allowable tax levy is three mills. The Fire Company also receives a variable amount annually from state-shared revenue tax paid by foreign fire insurers and used for relief or pension funds for paid or volunteer employees of fire departments.  The Fire Company places a minimum of 30% of total revenue received into a capital improvement fund for apparatus purchases.</a:t>
            </a:r>
          </a:p>
          <a:p>
            <a:endParaRPr lang="en-US" dirty="0"/>
          </a:p>
          <a:p>
            <a:pPr defTabSz="931774">
              <a:defRPr/>
            </a:pPr>
            <a:r>
              <a:rPr lang="en-US" dirty="0"/>
              <a:t>The company has 60 active members that train each week and volunteer their time to support the community.   Seventy-Five percent (75%) of the fire personnel have attained the nationally recognized Firefighter 1 Pro Board certification with Fifty percent (50%) of those members attaining the Firefighter 2 Pro Board certification as well as state rescue practices, which exceeds 200 hours of formal firefighter training.   All personnel continue to attain the federally mandated Hazardous Materials Operations training.   Also, the Fire Company has 23 support staff personnel for administrative functions and a Cadet/Junior Firefighting Program, which currently includes 7 individuals between 14 and 17 years old being mentored to begin volunteer firefighting when each member turns 18 years old.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22</a:t>
            </a:fld>
            <a:endParaRPr lang="en-US"/>
          </a:p>
        </p:txBody>
      </p:sp>
    </p:spTree>
    <p:extLst>
      <p:ext uri="{BB962C8B-B14F-4D97-AF65-F5344CB8AC3E}">
        <p14:creationId xmlns:p14="http://schemas.microsoft.com/office/powerpoint/2010/main" val="4062022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Township levies a .15% earned income tax that will generate approximately $985,000 in 2024. The earned income tax was first concepted in 2006 through resolution to “provide for the conservation of open space to control growth and development” and then later passed through referendum to “finance the purchase of open space and development rights.” </a:t>
            </a:r>
          </a:p>
          <a:p>
            <a:endParaRPr lang="en-US" dirty="0"/>
          </a:p>
          <a:p>
            <a:pPr defTabSz="931774">
              <a:defRPr/>
            </a:pPr>
            <a:r>
              <a:rPr lang="en-US" dirty="0"/>
              <a:t>The Township currently has 1,564 acres of permanently preserved farmland (17 parcels, via the County); 1,937 acres of agricultural security area land (62 parcels), which defers taxes for undeveloped agricultural land; and conservation easements on 82.103 acres of land (2 parcels).</a:t>
            </a:r>
          </a:p>
        </p:txBody>
      </p:sp>
      <p:sp>
        <p:nvSpPr>
          <p:cNvPr id="4" name="Slide Number Placeholder 3"/>
          <p:cNvSpPr>
            <a:spLocks noGrp="1"/>
          </p:cNvSpPr>
          <p:nvPr>
            <p:ph type="sldNum" sz="quarter" idx="5"/>
          </p:nvPr>
        </p:nvSpPr>
        <p:spPr/>
        <p:txBody>
          <a:bodyPr/>
          <a:lstStyle/>
          <a:p>
            <a:fld id="{EA913462-A3EB-4F33-BAC7-D1EB2BE8514B}" type="slidenum">
              <a:rPr lang="en-US" smtClean="0"/>
              <a:t>23</a:t>
            </a:fld>
            <a:endParaRPr lang="en-US"/>
          </a:p>
        </p:txBody>
      </p:sp>
    </p:spTree>
    <p:extLst>
      <p:ext uri="{BB962C8B-B14F-4D97-AF65-F5344CB8AC3E}">
        <p14:creationId xmlns:p14="http://schemas.microsoft.com/office/powerpoint/2010/main" val="2543966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24</a:t>
            </a:fld>
            <a:endParaRPr lang="en-US"/>
          </a:p>
        </p:txBody>
      </p:sp>
    </p:spTree>
    <p:extLst>
      <p:ext uri="{BB962C8B-B14F-4D97-AF65-F5344CB8AC3E}">
        <p14:creationId xmlns:p14="http://schemas.microsoft.com/office/powerpoint/2010/main" val="124451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Sewer Operating Fund is an enterprise fund, a government-owned fund that sells services to residents in the Township and functions under a lease agreement between the Township and the New Hanover Township Municipal Authority to handle the day-to-day operations of </a:t>
            </a:r>
            <a:r>
              <a:rPr lang="en-US"/>
              <a:t>the plant.  </a:t>
            </a:r>
            <a:r>
              <a:rPr lang="en-US" dirty="0"/>
              <a:t>The Municipal Board has the right to set sewer rates, but the Board of Supervisors has the right to pass the Authority’s budget. The Township Manager is responsible for overseeing employees at the Authority.</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25</a:t>
            </a:fld>
            <a:endParaRPr lang="en-US"/>
          </a:p>
        </p:txBody>
      </p:sp>
    </p:spTree>
    <p:extLst>
      <p:ext uri="{BB962C8B-B14F-4D97-AF65-F5344CB8AC3E}">
        <p14:creationId xmlns:p14="http://schemas.microsoft.com/office/powerpoint/2010/main" val="4043167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2020 loan ends in 2030.  There is a prepayment penalty on the loan through 2025. </a:t>
            </a:r>
          </a:p>
        </p:txBody>
      </p:sp>
      <p:sp>
        <p:nvSpPr>
          <p:cNvPr id="4" name="Slide Number Placeholder 3"/>
          <p:cNvSpPr>
            <a:spLocks noGrp="1"/>
          </p:cNvSpPr>
          <p:nvPr>
            <p:ph type="sldNum" sz="quarter" idx="5"/>
          </p:nvPr>
        </p:nvSpPr>
        <p:spPr/>
        <p:txBody>
          <a:bodyPr/>
          <a:lstStyle/>
          <a:p>
            <a:fld id="{EA913462-A3EB-4F33-BAC7-D1EB2BE8514B}" type="slidenum">
              <a:rPr lang="en-US" smtClean="0"/>
              <a:t>26</a:t>
            </a:fld>
            <a:endParaRPr lang="en-US"/>
          </a:p>
        </p:txBody>
      </p:sp>
    </p:spTree>
    <p:extLst>
      <p:ext uri="{BB962C8B-B14F-4D97-AF65-F5344CB8AC3E}">
        <p14:creationId xmlns:p14="http://schemas.microsoft.com/office/powerpoint/2010/main" val="3501616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AROUND $1,085,000 IN EXPENSES</a:t>
            </a:r>
            <a:endParaRPr lang="en-US" dirty="0"/>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27</a:t>
            </a:fld>
            <a:endParaRPr lang="en-US"/>
          </a:p>
        </p:txBody>
      </p:sp>
    </p:spTree>
    <p:extLst>
      <p:ext uri="{BB962C8B-B14F-4D97-AF65-F5344CB8AC3E}">
        <p14:creationId xmlns:p14="http://schemas.microsoft.com/office/powerpoint/2010/main" val="518573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28</a:t>
            </a:fld>
            <a:endParaRPr lang="en-US"/>
          </a:p>
        </p:txBody>
      </p:sp>
    </p:spTree>
    <p:extLst>
      <p:ext uri="{BB962C8B-B14F-4D97-AF65-F5344CB8AC3E}">
        <p14:creationId xmlns:p14="http://schemas.microsoft.com/office/powerpoint/2010/main" val="3021964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$312,500K IN TOTAL EXPENSES</a:t>
            </a:r>
            <a:endParaRPr lang="en-US" dirty="0"/>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29</a:t>
            </a:fld>
            <a:endParaRPr lang="en-US"/>
          </a:p>
        </p:txBody>
      </p:sp>
    </p:spTree>
    <p:extLst>
      <p:ext uri="{BB962C8B-B14F-4D97-AF65-F5344CB8AC3E}">
        <p14:creationId xmlns:p14="http://schemas.microsoft.com/office/powerpoint/2010/main" val="275333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3</a:t>
            </a:fld>
            <a:endParaRPr lang="en-US"/>
          </a:p>
        </p:txBody>
      </p:sp>
    </p:spTree>
    <p:extLst>
      <p:ext uri="{BB962C8B-B14F-4D97-AF65-F5344CB8AC3E}">
        <p14:creationId xmlns:p14="http://schemas.microsoft.com/office/powerpoint/2010/main" val="380185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Recreation Fund is the operating budget for recreation programs and services, including overseeing 302 acres of park land and open space, numerous buildings and other recreation amenities.  A dedicated tax levy of .180 mills will generate $140,500.</a:t>
            </a:r>
          </a:p>
          <a:p>
            <a:r>
              <a:rPr lang="en-US" dirty="0"/>
              <a:t> </a:t>
            </a:r>
          </a:p>
          <a:p>
            <a:r>
              <a:rPr lang="en-US" dirty="0"/>
              <a:t>The Fund has two main sections: Building and Grounds and Participant Recreation.   The former includes funding the mowing of our park space and open space.  Participant Recreation includes the cost for summer camp operations, instructor fees, ticket purchases, and other program related expenses, including the pool at Hickory Park. Program fees and charges fund the cost of participant recreation services. Participant recreation services are budgeted at $72,500 in 2024.  The cost for these services is consistent from year to year and varies based on program participation. </a:t>
            </a:r>
          </a:p>
        </p:txBody>
      </p:sp>
      <p:sp>
        <p:nvSpPr>
          <p:cNvPr id="4" name="Slide Number Placeholder 3"/>
          <p:cNvSpPr>
            <a:spLocks noGrp="1"/>
          </p:cNvSpPr>
          <p:nvPr>
            <p:ph type="sldNum" sz="quarter" idx="5"/>
          </p:nvPr>
        </p:nvSpPr>
        <p:spPr/>
        <p:txBody>
          <a:bodyPr/>
          <a:lstStyle/>
          <a:p>
            <a:fld id="{EA913462-A3EB-4F33-BAC7-D1EB2BE8514B}" type="slidenum">
              <a:rPr lang="en-US" smtClean="0"/>
              <a:t>30</a:t>
            </a:fld>
            <a:endParaRPr lang="en-US"/>
          </a:p>
        </p:txBody>
      </p:sp>
    </p:spTree>
    <p:extLst>
      <p:ext uri="{BB962C8B-B14F-4D97-AF65-F5344CB8AC3E}">
        <p14:creationId xmlns:p14="http://schemas.microsoft.com/office/powerpoint/2010/main" val="2202842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CLOSE TO $1.94 MILLION IN ANTICIPATED EXPENSES</a:t>
            </a:r>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31</a:t>
            </a:fld>
            <a:endParaRPr lang="en-US"/>
          </a:p>
        </p:txBody>
      </p:sp>
    </p:spTree>
    <p:extLst>
      <p:ext uri="{BB962C8B-B14F-4D97-AF65-F5344CB8AC3E}">
        <p14:creationId xmlns:p14="http://schemas.microsoft.com/office/powerpoint/2010/main" val="3461454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$90K IN TOTAL EXPENSES</a:t>
            </a:r>
            <a:endParaRPr lang="en-US" dirty="0"/>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32</a:t>
            </a:fld>
            <a:endParaRPr lang="en-US"/>
          </a:p>
        </p:txBody>
      </p:sp>
    </p:spTree>
    <p:extLst>
      <p:ext uri="{BB962C8B-B14F-4D97-AF65-F5344CB8AC3E}">
        <p14:creationId xmlns:p14="http://schemas.microsoft.com/office/powerpoint/2010/main" val="2512606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Shared Revenue = $505k</a:t>
            </a:r>
          </a:p>
          <a:p>
            <a:endParaRPr lang="en-US" dirty="0"/>
          </a:p>
          <a:p>
            <a:r>
              <a:rPr lang="en-US" dirty="0"/>
              <a:t>We will need to consider cutting projects if estimated bids do not come in lower than budgeted.</a:t>
            </a:r>
          </a:p>
        </p:txBody>
      </p:sp>
      <p:sp>
        <p:nvSpPr>
          <p:cNvPr id="4" name="Slide Number Placeholder 3"/>
          <p:cNvSpPr>
            <a:spLocks noGrp="1"/>
          </p:cNvSpPr>
          <p:nvPr>
            <p:ph type="sldNum" sz="quarter" idx="5"/>
          </p:nvPr>
        </p:nvSpPr>
        <p:spPr/>
        <p:txBody>
          <a:bodyPr/>
          <a:lstStyle/>
          <a:p>
            <a:fld id="{EA913462-A3EB-4F33-BAC7-D1EB2BE8514B}" type="slidenum">
              <a:rPr lang="en-US" smtClean="0"/>
              <a:t>33</a:t>
            </a:fld>
            <a:endParaRPr lang="en-US"/>
          </a:p>
        </p:txBody>
      </p:sp>
    </p:spTree>
    <p:extLst>
      <p:ext uri="{BB962C8B-B14F-4D97-AF65-F5344CB8AC3E}">
        <p14:creationId xmlns:p14="http://schemas.microsoft.com/office/powerpoint/2010/main" val="1329348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Township has at least 80 miles of road to maintain in its system. The general rule of thumb is a road should last at least 20 years; thus, the Township should be treating at least 4 miles of road annually. Total projected revenue in 2024 is $515,000 and appropriations are $409,000.</a:t>
            </a:r>
          </a:p>
        </p:txBody>
      </p:sp>
      <p:sp>
        <p:nvSpPr>
          <p:cNvPr id="4" name="Slide Number Placeholder 3"/>
          <p:cNvSpPr>
            <a:spLocks noGrp="1"/>
          </p:cNvSpPr>
          <p:nvPr>
            <p:ph type="sldNum" sz="quarter" idx="5"/>
          </p:nvPr>
        </p:nvSpPr>
        <p:spPr/>
        <p:txBody>
          <a:bodyPr/>
          <a:lstStyle/>
          <a:p>
            <a:fld id="{EA913462-A3EB-4F33-BAC7-D1EB2BE8514B}" type="slidenum">
              <a:rPr lang="en-US" smtClean="0"/>
              <a:t>34</a:t>
            </a:fld>
            <a:endParaRPr lang="en-US"/>
          </a:p>
        </p:txBody>
      </p:sp>
    </p:spTree>
    <p:extLst>
      <p:ext uri="{BB962C8B-B14F-4D97-AF65-F5344CB8AC3E}">
        <p14:creationId xmlns:p14="http://schemas.microsoft.com/office/powerpoint/2010/main" val="2149235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Finance Officers Association </a:t>
            </a:r>
          </a:p>
        </p:txBody>
      </p:sp>
      <p:sp>
        <p:nvSpPr>
          <p:cNvPr id="4" name="Slide Number Placeholder 3"/>
          <p:cNvSpPr>
            <a:spLocks noGrp="1"/>
          </p:cNvSpPr>
          <p:nvPr>
            <p:ph type="sldNum" sz="quarter" idx="5"/>
          </p:nvPr>
        </p:nvSpPr>
        <p:spPr/>
        <p:txBody>
          <a:bodyPr/>
          <a:lstStyle/>
          <a:p>
            <a:fld id="{EA913462-A3EB-4F33-BAC7-D1EB2BE8514B}" type="slidenum">
              <a:rPr lang="en-US" smtClean="0"/>
              <a:t>35</a:t>
            </a:fld>
            <a:endParaRPr lang="en-US"/>
          </a:p>
        </p:txBody>
      </p:sp>
    </p:spTree>
    <p:extLst>
      <p:ext uri="{BB962C8B-B14F-4D97-AF65-F5344CB8AC3E}">
        <p14:creationId xmlns:p14="http://schemas.microsoft.com/office/powerpoint/2010/main" val="32947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Letter of Transmittal is an overview of the budget in commentary form and provides a narrative review of significant trends and factors affecting the proposed budget and highlights areas of importance in the financial section. It also contains a summary of program and service delivery, cash position, and revenue and expense projections.</a:t>
            </a:r>
          </a:p>
          <a:p>
            <a:pPr defTabSz="931774">
              <a:defRPr/>
            </a:pPr>
            <a:endParaRPr lang="en-US" dirty="0"/>
          </a:p>
          <a:p>
            <a:pPr defTabSz="931774">
              <a:defRPr/>
            </a:pPr>
            <a:r>
              <a:rPr lang="en-US" dirty="0"/>
              <a:t>The proposed 2024 Budget consists of 13 funds detailing the projected revenues and proposed expenditures for the coming year in line-item format. A three-year history of actual (audited) revenues and expenditures and year-end estimates for the current year indicate trends and beginning and ending fund balances show cash position. </a:t>
            </a:r>
          </a:p>
          <a:p>
            <a:pPr defTabSz="931774">
              <a:defRPr/>
            </a:pPr>
            <a:endParaRPr lang="en-US" dirty="0"/>
          </a:p>
          <a:p>
            <a:pPr defTabSz="931774">
              <a:defRPr/>
            </a:pPr>
            <a:r>
              <a:rPr lang="en-US" dirty="0"/>
              <a:t>The Supporting Data (Budget Schedules) offer an additional level of detail for specific line items in each operating budget. </a:t>
            </a:r>
          </a:p>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4</a:t>
            </a:fld>
            <a:endParaRPr lang="en-US"/>
          </a:p>
        </p:txBody>
      </p:sp>
    </p:spTree>
    <p:extLst>
      <p:ext uri="{BB962C8B-B14F-4D97-AF65-F5344CB8AC3E}">
        <p14:creationId xmlns:p14="http://schemas.microsoft.com/office/powerpoint/2010/main" val="3378477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13462-A3EB-4F33-BAC7-D1EB2BE8514B}" type="slidenum">
              <a:rPr lang="en-US" smtClean="0"/>
              <a:t>5</a:t>
            </a:fld>
            <a:endParaRPr lang="en-US"/>
          </a:p>
        </p:txBody>
      </p:sp>
    </p:spTree>
    <p:extLst>
      <p:ext uri="{BB962C8B-B14F-4D97-AF65-F5344CB8AC3E}">
        <p14:creationId xmlns:p14="http://schemas.microsoft.com/office/powerpoint/2010/main" val="266892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have 4 tax levy’s – General Fund (0.957), Fire Protection Fund (0.310), Road Equipment Capital Fund (0.180) and Recreation Fund (0.140). This will be the 18</a:t>
            </a:r>
            <a:r>
              <a:rPr lang="en-US" baseline="30000" dirty="0"/>
              <a:t>th</a:t>
            </a:r>
            <a:r>
              <a:rPr lang="en-US" dirty="0"/>
              <a:t> year in a row that taxes have not been increased; we reduced them by 5% in 2019.</a:t>
            </a:r>
          </a:p>
        </p:txBody>
      </p:sp>
      <p:sp>
        <p:nvSpPr>
          <p:cNvPr id="4" name="Slide Number Placeholder 3"/>
          <p:cNvSpPr>
            <a:spLocks noGrp="1"/>
          </p:cNvSpPr>
          <p:nvPr>
            <p:ph type="sldNum" sz="quarter" idx="5"/>
          </p:nvPr>
        </p:nvSpPr>
        <p:spPr/>
        <p:txBody>
          <a:bodyPr/>
          <a:lstStyle/>
          <a:p>
            <a:fld id="{EA913462-A3EB-4F33-BAC7-D1EB2BE8514B}" type="slidenum">
              <a:rPr lang="en-US" smtClean="0"/>
              <a:t>6</a:t>
            </a:fld>
            <a:endParaRPr lang="en-US"/>
          </a:p>
        </p:txBody>
      </p:sp>
    </p:spTree>
    <p:extLst>
      <p:ext uri="{BB962C8B-B14F-4D97-AF65-F5344CB8AC3E}">
        <p14:creationId xmlns:p14="http://schemas.microsoft.com/office/powerpoint/2010/main" val="3380092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PEN -- Township @ 5% -- County at 12% and School District at 83% -- At the current tax levy of 1.587 mills, real estate taxes for a home assessed at the average assessment value of $155,475 would pay $243 per year or about $20 per month for Township services.</a:t>
            </a:r>
          </a:p>
        </p:txBody>
      </p:sp>
      <p:sp>
        <p:nvSpPr>
          <p:cNvPr id="4" name="Slide Number Placeholder 3"/>
          <p:cNvSpPr>
            <a:spLocks noGrp="1"/>
          </p:cNvSpPr>
          <p:nvPr>
            <p:ph type="sldNum" sz="quarter" idx="5"/>
          </p:nvPr>
        </p:nvSpPr>
        <p:spPr/>
        <p:txBody>
          <a:bodyPr/>
          <a:lstStyle/>
          <a:p>
            <a:fld id="{EA913462-A3EB-4F33-BAC7-D1EB2BE8514B}" type="slidenum">
              <a:rPr lang="en-US" smtClean="0"/>
              <a:t>7</a:t>
            </a:fld>
            <a:endParaRPr lang="en-US"/>
          </a:p>
        </p:txBody>
      </p:sp>
    </p:spTree>
    <p:extLst>
      <p:ext uri="{BB962C8B-B14F-4D97-AF65-F5344CB8AC3E}">
        <p14:creationId xmlns:p14="http://schemas.microsoft.com/office/powerpoint/2010/main" val="3462237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full staffing levels, we have 33 employees: 31 FTE and 2 PTE.  In 2024 we will have 31 FTE, 1 PTE (Public Works Laborer) and 1 PTE (Police), and 9 lifeguards as seasonal employees.</a:t>
            </a:r>
          </a:p>
        </p:txBody>
      </p:sp>
      <p:sp>
        <p:nvSpPr>
          <p:cNvPr id="4" name="Slide Number Placeholder 3"/>
          <p:cNvSpPr>
            <a:spLocks noGrp="1"/>
          </p:cNvSpPr>
          <p:nvPr>
            <p:ph type="sldNum" sz="quarter" idx="5"/>
          </p:nvPr>
        </p:nvSpPr>
        <p:spPr/>
        <p:txBody>
          <a:bodyPr/>
          <a:lstStyle/>
          <a:p>
            <a:fld id="{EA913462-A3EB-4F33-BAC7-D1EB2BE8514B}" type="slidenum">
              <a:rPr lang="en-US" smtClean="0"/>
              <a:t>8</a:t>
            </a:fld>
            <a:endParaRPr lang="en-US"/>
          </a:p>
        </p:txBody>
      </p:sp>
    </p:spTree>
    <p:extLst>
      <p:ext uri="{BB962C8B-B14F-4D97-AF65-F5344CB8AC3E}">
        <p14:creationId xmlns:p14="http://schemas.microsoft.com/office/powerpoint/2010/main" val="168288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13462-A3EB-4F33-BAC7-D1EB2BE8514B}" type="slidenum">
              <a:rPr lang="en-US" smtClean="0"/>
              <a:t>9</a:t>
            </a:fld>
            <a:endParaRPr lang="en-US"/>
          </a:p>
        </p:txBody>
      </p:sp>
    </p:spTree>
    <p:extLst>
      <p:ext uri="{BB962C8B-B14F-4D97-AF65-F5344CB8AC3E}">
        <p14:creationId xmlns:p14="http://schemas.microsoft.com/office/powerpoint/2010/main" val="3363291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9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980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2090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7332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5020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302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11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415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5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67465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356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96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78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7896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833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1023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39445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package" Target="../embeddings/Microsoft_Excel_Worksheet.xlsx"/><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package" Target="../embeddings/Microsoft_Excel_Worksheet1.xlsx"/><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package" Target="../embeddings/Microsoft_Excel_Worksheet2.xlsx"/><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package" Target="../embeddings/Microsoft_Excel_Worksheet3.xlsx"/><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package" Target="../embeddings/Microsoft_Excel_Worksheet4.xlsx"/><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2.jpeg"/><Relationship Id="rId7" Type="http://schemas.openxmlformats.org/officeDocument/2006/relationships/hyperlink" Target="http://stiryoursouls.blogspot.com/2013/05/delhites-dimaag-ki-batti-jalao.html"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flickr.com/photos/truckpr/14177640116/"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riting-the-wrongs.blogspot.com/2013_01_01_archive.html"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hyperlink" Target="http://stiryoursouls.blogspot.com/2013/05/delhites-dimaag-ki-batti-jalao.html" TargetMode="External"/><Relationship Id="rId3" Type="http://schemas.openxmlformats.org/officeDocument/2006/relationships/image" Target="../media/image2.jpeg"/><Relationship Id="rId7" Type="http://schemas.openxmlformats.org/officeDocument/2006/relationships/hyperlink" Target="https://pxhere.com/en/photo/1385762"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4.png"/><Relationship Id="rId10" Type="http://schemas.openxmlformats.org/officeDocument/2006/relationships/comments" Target="../comments/comment1.xml"/><Relationship Id="rId4" Type="http://schemas.openxmlformats.org/officeDocument/2006/relationships/image" Target="../media/image3.png"/><Relationship Id="rId9" Type="http://schemas.openxmlformats.org/officeDocument/2006/relationships/hyperlink" Target="https://creativecommons.org/licenses/by-nc-nd/3.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package" Target="../embeddings/Microsoft_Excel_Worksheet7.xlsx"/></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88D1-D513-49DD-89EB-466BA4E4E414}"/>
              </a:ext>
            </a:extLst>
          </p:cNvPr>
          <p:cNvSpPr>
            <a:spLocks noGrp="1"/>
          </p:cNvSpPr>
          <p:nvPr>
            <p:ph type="ctrTitle"/>
          </p:nvPr>
        </p:nvSpPr>
        <p:spPr/>
        <p:txBody>
          <a:bodyPr/>
          <a:lstStyle/>
          <a:p>
            <a:r>
              <a:rPr lang="en-US" sz="4800" dirty="0"/>
              <a:t>New Hanover Township</a:t>
            </a:r>
          </a:p>
        </p:txBody>
      </p:sp>
      <p:sp>
        <p:nvSpPr>
          <p:cNvPr id="3" name="Subtitle 2">
            <a:extLst>
              <a:ext uri="{FF2B5EF4-FFF2-40B4-BE49-F238E27FC236}">
                <a16:creationId xmlns:a16="http://schemas.microsoft.com/office/drawing/2014/main" id="{3802D849-A00D-4631-901C-ADE573028630}"/>
              </a:ext>
            </a:extLst>
          </p:cNvPr>
          <p:cNvSpPr>
            <a:spLocks noGrp="1"/>
          </p:cNvSpPr>
          <p:nvPr>
            <p:ph type="subTitle" idx="1"/>
          </p:nvPr>
        </p:nvSpPr>
        <p:spPr/>
        <p:txBody>
          <a:bodyPr>
            <a:normAutofit/>
          </a:bodyPr>
          <a:lstStyle/>
          <a:p>
            <a:r>
              <a:rPr lang="en-US" sz="3200" dirty="0"/>
              <a:t>2024 Budget Presentation</a:t>
            </a:r>
          </a:p>
        </p:txBody>
      </p:sp>
    </p:spTree>
    <p:extLst>
      <p:ext uri="{BB962C8B-B14F-4D97-AF65-F5344CB8AC3E}">
        <p14:creationId xmlns:p14="http://schemas.microsoft.com/office/powerpoint/2010/main" val="30904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graphicFrame>
        <p:nvGraphicFramePr>
          <p:cNvPr id="3" name="Object 2">
            <a:extLst>
              <a:ext uri="{FF2B5EF4-FFF2-40B4-BE49-F238E27FC236}">
                <a16:creationId xmlns:a16="http://schemas.microsoft.com/office/drawing/2014/main" id="{A75C0A2E-62AE-CAB7-F7C2-CB5337D5FAF2}"/>
              </a:ext>
            </a:extLst>
          </p:cNvPr>
          <p:cNvGraphicFramePr>
            <a:graphicFrameLocks noChangeAspect="1"/>
          </p:cNvGraphicFramePr>
          <p:nvPr>
            <p:extLst>
              <p:ext uri="{D42A27DB-BD31-4B8C-83A1-F6EECF244321}">
                <p14:modId xmlns:p14="http://schemas.microsoft.com/office/powerpoint/2010/main" val="1000464677"/>
              </p:ext>
            </p:extLst>
          </p:nvPr>
        </p:nvGraphicFramePr>
        <p:xfrm>
          <a:off x="3746500" y="719138"/>
          <a:ext cx="4697413" cy="5418137"/>
        </p:xfrm>
        <a:graphic>
          <a:graphicData uri="http://schemas.openxmlformats.org/presentationml/2006/ole">
            <mc:AlternateContent xmlns:mc="http://schemas.openxmlformats.org/markup-compatibility/2006">
              <mc:Choice xmlns:v="urn:schemas-microsoft-com:vml" Requires="v">
                <p:oleObj name="Worksheet" r:id="rId6" imgW="6648395" imgH="7667610" progId="Excel.Sheet.12">
                  <p:embed/>
                </p:oleObj>
              </mc:Choice>
              <mc:Fallback>
                <p:oleObj name="Worksheet" r:id="rId6" imgW="6648395" imgH="7667610" progId="Excel.Sheet.12">
                  <p:embed/>
                  <p:pic>
                    <p:nvPicPr>
                      <p:cNvPr id="3" name="Object 2">
                        <a:extLst>
                          <a:ext uri="{FF2B5EF4-FFF2-40B4-BE49-F238E27FC236}">
                            <a16:creationId xmlns:a16="http://schemas.microsoft.com/office/drawing/2014/main" id="{A75C0A2E-62AE-CAB7-F7C2-CB5337D5FAF2}"/>
                          </a:ext>
                        </a:extLst>
                      </p:cNvPr>
                      <p:cNvPicPr/>
                      <p:nvPr/>
                    </p:nvPicPr>
                    <p:blipFill>
                      <a:blip r:embed="rId7"/>
                      <a:stretch>
                        <a:fillRect/>
                      </a:stretch>
                    </p:blipFill>
                    <p:spPr>
                      <a:xfrm>
                        <a:off x="3746500" y="719138"/>
                        <a:ext cx="4697413" cy="5418137"/>
                      </a:xfrm>
                      <a:prstGeom prst="rect">
                        <a:avLst/>
                      </a:prstGeom>
                    </p:spPr>
                  </p:pic>
                </p:oleObj>
              </mc:Fallback>
            </mc:AlternateContent>
          </a:graphicData>
        </a:graphic>
      </p:graphicFrame>
    </p:spTree>
    <p:extLst>
      <p:ext uri="{BB962C8B-B14F-4D97-AF65-F5344CB8AC3E}">
        <p14:creationId xmlns:p14="http://schemas.microsoft.com/office/powerpoint/2010/main" val="108689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DE9502"/>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graphicFrame>
        <p:nvGraphicFramePr>
          <p:cNvPr id="5" name="Chart 4">
            <a:extLst>
              <a:ext uri="{FF2B5EF4-FFF2-40B4-BE49-F238E27FC236}">
                <a16:creationId xmlns:a16="http://schemas.microsoft.com/office/drawing/2014/main" id="{96700C61-1748-43CB-AF5C-90887063CD37}"/>
              </a:ext>
            </a:extLst>
          </p:cNvPr>
          <p:cNvGraphicFramePr>
            <a:graphicFrameLocks/>
          </p:cNvGraphicFramePr>
          <p:nvPr>
            <p:extLst>
              <p:ext uri="{D42A27DB-BD31-4B8C-83A1-F6EECF244321}">
                <p14:modId xmlns:p14="http://schemas.microsoft.com/office/powerpoint/2010/main" val="3324656670"/>
              </p:ext>
            </p:extLst>
          </p:nvPr>
        </p:nvGraphicFramePr>
        <p:xfrm>
          <a:off x="1965238" y="789272"/>
          <a:ext cx="8227916" cy="533178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12824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E4A902"/>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graphicFrame>
        <p:nvGraphicFramePr>
          <p:cNvPr id="2" name="Chart 1">
            <a:extLst>
              <a:ext uri="{FF2B5EF4-FFF2-40B4-BE49-F238E27FC236}">
                <a16:creationId xmlns:a16="http://schemas.microsoft.com/office/drawing/2014/main" id="{FD0D2E8B-722C-4BA7-97C9-5A50B022B789}"/>
              </a:ext>
            </a:extLst>
          </p:cNvPr>
          <p:cNvGraphicFramePr>
            <a:graphicFrameLocks/>
          </p:cNvGraphicFramePr>
          <p:nvPr/>
        </p:nvGraphicFramePr>
        <p:xfrm>
          <a:off x="1941286" y="811893"/>
          <a:ext cx="8309428" cy="52342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555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1"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3"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8045460-25F8-40ED-9BCB-027C40E6B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E826CA-0809-4053-BBBD-D6445191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CE201F6-A6FC-4624-B774-1D2FCA3A7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97E3E208-09BB-49A6-AC5B-365323B22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E4217C8-652E-4E0B-92C8-225E6955FD9A}"/>
              </a:ext>
            </a:extLst>
          </p:cNvPr>
          <p:cNvSpPr txBox="1">
            <a:spLocks/>
          </p:cNvSpPr>
          <p:nvPr/>
        </p:nvSpPr>
        <p:spPr>
          <a:xfrm>
            <a:off x="5034899" y="1293684"/>
            <a:ext cx="5888496" cy="427063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r>
              <a:rPr lang="en-US" sz="5400" kern="1200" cap="none">
                <a:ln w="3175" cmpd="sng">
                  <a:noFill/>
                </a:ln>
                <a:solidFill>
                  <a:schemeClr val="tx1"/>
                </a:solidFill>
                <a:effectLst/>
                <a:latin typeface="+mj-lt"/>
                <a:ea typeface="+mj-ea"/>
                <a:cs typeface="+mj-cs"/>
              </a:rPr>
              <a:t>Budget </a:t>
            </a:r>
            <a:r>
              <a:rPr lang="en-US" sz="5400" kern="1200" cap="none" dirty="0">
                <a:ln w="3175" cmpd="sng">
                  <a:noFill/>
                </a:ln>
                <a:solidFill>
                  <a:schemeClr val="tx1"/>
                </a:solidFill>
                <a:effectLst/>
                <a:latin typeface="+mj-lt"/>
                <a:ea typeface="+mj-ea"/>
                <a:cs typeface="+mj-cs"/>
              </a:rPr>
              <a:t>Highlights</a:t>
            </a:r>
          </a:p>
        </p:txBody>
      </p:sp>
      <p:cxnSp>
        <p:nvCxnSpPr>
          <p:cNvPr id="23" name="Straight Connector 22">
            <a:extLst>
              <a:ext uri="{FF2B5EF4-FFF2-40B4-BE49-F238E27FC236}">
                <a16:creationId xmlns:a16="http://schemas.microsoft.com/office/drawing/2014/main" id="{C09DEA72-C51E-4A4A-9E85-AF6F3F9E91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51876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FFA907"/>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graphicFrame>
        <p:nvGraphicFramePr>
          <p:cNvPr id="2" name="Chart 1">
            <a:extLst>
              <a:ext uri="{FF2B5EF4-FFF2-40B4-BE49-F238E27FC236}">
                <a16:creationId xmlns:a16="http://schemas.microsoft.com/office/drawing/2014/main" id="{0F08A712-BA71-4B2D-B90A-6BE23F907255}"/>
              </a:ext>
            </a:extLst>
          </p:cNvPr>
          <p:cNvGraphicFramePr>
            <a:graphicFrameLocks/>
          </p:cNvGraphicFramePr>
          <p:nvPr/>
        </p:nvGraphicFramePr>
        <p:xfrm>
          <a:off x="2101343" y="1061357"/>
          <a:ext cx="7989313" cy="473528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7398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24" name="Rectangle 23">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6" name="Picture 25">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28" name="Picture 27">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graphicFrame>
        <p:nvGraphicFramePr>
          <p:cNvPr id="2" name="Table 1">
            <a:extLst>
              <a:ext uri="{FF2B5EF4-FFF2-40B4-BE49-F238E27FC236}">
                <a16:creationId xmlns:a16="http://schemas.microsoft.com/office/drawing/2014/main" id="{8776DFCE-21F0-5AE5-6C84-BAAB222E0CD7}"/>
              </a:ext>
            </a:extLst>
          </p:cNvPr>
          <p:cNvGraphicFramePr>
            <a:graphicFrameLocks noGrp="1"/>
          </p:cNvGraphicFramePr>
          <p:nvPr>
            <p:extLst>
              <p:ext uri="{D42A27DB-BD31-4B8C-83A1-F6EECF244321}">
                <p14:modId xmlns:p14="http://schemas.microsoft.com/office/powerpoint/2010/main" val="925782860"/>
              </p:ext>
            </p:extLst>
          </p:nvPr>
        </p:nvGraphicFramePr>
        <p:xfrm>
          <a:off x="1818926" y="1149305"/>
          <a:ext cx="8535239" cy="4615490"/>
        </p:xfrm>
        <a:graphic>
          <a:graphicData uri="http://schemas.openxmlformats.org/drawingml/2006/table">
            <a:tbl>
              <a:tblPr firstRow="1" bandRow="1"/>
              <a:tblGrid>
                <a:gridCol w="1346949">
                  <a:extLst>
                    <a:ext uri="{9D8B030D-6E8A-4147-A177-3AD203B41FA5}">
                      <a16:colId xmlns:a16="http://schemas.microsoft.com/office/drawing/2014/main" val="1798021764"/>
                    </a:ext>
                  </a:extLst>
                </a:gridCol>
                <a:gridCol w="1845746">
                  <a:extLst>
                    <a:ext uri="{9D8B030D-6E8A-4147-A177-3AD203B41FA5}">
                      <a16:colId xmlns:a16="http://schemas.microsoft.com/office/drawing/2014/main" val="2456872306"/>
                    </a:ext>
                  </a:extLst>
                </a:gridCol>
                <a:gridCol w="1944381">
                  <a:extLst>
                    <a:ext uri="{9D8B030D-6E8A-4147-A177-3AD203B41FA5}">
                      <a16:colId xmlns:a16="http://schemas.microsoft.com/office/drawing/2014/main" val="612345388"/>
                    </a:ext>
                  </a:extLst>
                </a:gridCol>
                <a:gridCol w="1845746">
                  <a:extLst>
                    <a:ext uri="{9D8B030D-6E8A-4147-A177-3AD203B41FA5}">
                      <a16:colId xmlns:a16="http://schemas.microsoft.com/office/drawing/2014/main" val="1037721083"/>
                    </a:ext>
                  </a:extLst>
                </a:gridCol>
                <a:gridCol w="1552417">
                  <a:extLst>
                    <a:ext uri="{9D8B030D-6E8A-4147-A177-3AD203B41FA5}">
                      <a16:colId xmlns:a16="http://schemas.microsoft.com/office/drawing/2014/main" val="4027811690"/>
                    </a:ext>
                  </a:extLst>
                </a:gridCol>
              </a:tblGrid>
              <a:tr h="342807">
                <a:tc gridSpan="5">
                  <a:txBody>
                    <a:bodyPr/>
                    <a:lstStyle/>
                    <a:p>
                      <a:pPr algn="ctr" fontAlgn="ctr"/>
                      <a:r>
                        <a:rPr lang="en-US" sz="1800" b="1" i="0" u="none" strike="noStrike" dirty="0">
                          <a:effectLst/>
                          <a:latin typeface="Arial" panose="020B0604020202020204" pitchFamily="34" charset="0"/>
                        </a:rPr>
                        <a:t>SCHEDULE B</a:t>
                      </a:r>
                    </a:p>
                  </a:txBody>
                  <a:tcPr marL="11391" marR="11391" marT="11391"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65219268"/>
                  </a:ext>
                </a:extLst>
              </a:tr>
              <a:tr h="342807">
                <a:tc gridSpan="5">
                  <a:txBody>
                    <a:bodyPr/>
                    <a:lstStyle/>
                    <a:p>
                      <a:pPr algn="ctr" fontAlgn="b"/>
                      <a:r>
                        <a:rPr lang="en-US" sz="1800" b="1" i="0" u="none" strike="noStrike">
                          <a:effectLst/>
                          <a:latin typeface="Arial" panose="020B0604020202020204" pitchFamily="34" charset="0"/>
                        </a:rPr>
                        <a:t>EARNED INCOME TAX COLLECTIONS</a:t>
                      </a:r>
                    </a:p>
                  </a:txBody>
                  <a:tcPr marL="11391" marR="11391" marT="1139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2728964"/>
                  </a:ext>
                </a:extLst>
              </a:tr>
              <a:tr h="299766">
                <a:tc gridSpan="5">
                  <a:txBody>
                    <a:bodyPr/>
                    <a:lstStyle/>
                    <a:p>
                      <a:pPr algn="ctr" fontAlgn="b"/>
                      <a:r>
                        <a:rPr lang="en-US" sz="1600" b="1" i="0" u="none" strike="noStrike">
                          <a:effectLst/>
                          <a:latin typeface="Arial" panose="020B0604020202020204" pitchFamily="34" charset="0"/>
                        </a:rPr>
                        <a:t>2014 - 2024</a:t>
                      </a:r>
                    </a:p>
                  </a:txBody>
                  <a:tcPr marL="11391" marR="11391" marT="1139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0733014"/>
                  </a:ext>
                </a:extLst>
              </a:tr>
              <a:tr h="299766">
                <a:tc>
                  <a:txBody>
                    <a:bodyPr/>
                    <a:lstStyle/>
                    <a:p>
                      <a:pPr algn="l" fontAlgn="b"/>
                      <a:endParaRPr lang="en-US" sz="1400" b="0" i="0" u="none" strike="noStrike">
                        <a:effectLst/>
                        <a:latin typeface="Arial" panose="020B0604020202020204" pitchFamily="34" charset="0"/>
                      </a:endParaRPr>
                    </a:p>
                  </a:txBody>
                  <a:tcPr marL="11391" marR="11391" marT="11391" marB="0" anchor="b">
                    <a:lnL>
                      <a:noFill/>
                    </a:lnL>
                    <a:lnR>
                      <a:noFill/>
                    </a:lnR>
                    <a:lnT>
                      <a:noFill/>
                    </a:lnT>
                    <a:lnB>
                      <a:noFill/>
                    </a:lnB>
                  </a:tcPr>
                </a:tc>
                <a:tc>
                  <a:txBody>
                    <a:bodyPr/>
                    <a:lstStyle/>
                    <a:p>
                      <a:pPr algn="ctr" fontAlgn="b"/>
                      <a:r>
                        <a:rPr lang="en-US" sz="1600" b="1" i="0" u="sng" strike="noStrike">
                          <a:effectLst/>
                          <a:latin typeface="Arial" panose="020B0604020202020204" pitchFamily="34" charset="0"/>
                        </a:rPr>
                        <a:t>General Fund</a:t>
                      </a:r>
                    </a:p>
                  </a:txBody>
                  <a:tcPr marL="11391" marR="11391" marT="11391" marB="0" anchor="b">
                    <a:lnL>
                      <a:noFill/>
                    </a:lnL>
                    <a:lnR>
                      <a:noFill/>
                    </a:lnR>
                    <a:lnT>
                      <a:noFill/>
                    </a:lnT>
                    <a:lnB>
                      <a:noFill/>
                    </a:lnB>
                  </a:tcPr>
                </a:tc>
                <a:tc>
                  <a:txBody>
                    <a:bodyPr/>
                    <a:lstStyle/>
                    <a:p>
                      <a:pPr algn="ctr" fontAlgn="b"/>
                      <a:r>
                        <a:rPr lang="en-US" sz="1600" b="1" i="0" u="sng" strike="noStrike">
                          <a:effectLst/>
                          <a:latin typeface="Arial" panose="020B0604020202020204" pitchFamily="34" charset="0"/>
                        </a:rPr>
                        <a:t>Open Space Fund</a:t>
                      </a:r>
                    </a:p>
                  </a:txBody>
                  <a:tcPr marL="11391" marR="11391" marT="11391" marB="0" anchor="b">
                    <a:lnL>
                      <a:noFill/>
                    </a:lnL>
                    <a:lnR>
                      <a:noFill/>
                    </a:lnR>
                    <a:lnT>
                      <a:noFill/>
                    </a:lnT>
                    <a:lnB>
                      <a:noFill/>
                    </a:lnB>
                  </a:tcPr>
                </a:tc>
                <a:tc>
                  <a:txBody>
                    <a:bodyPr/>
                    <a:lstStyle/>
                    <a:p>
                      <a:pPr algn="ctr" fontAlgn="b"/>
                      <a:r>
                        <a:rPr lang="en-US" sz="1600" b="1" i="0" u="sng" strike="noStrike">
                          <a:effectLst/>
                          <a:latin typeface="Arial" panose="020B0604020202020204" pitchFamily="34" charset="0"/>
                        </a:rPr>
                        <a:t>Total</a:t>
                      </a:r>
                    </a:p>
                  </a:txBody>
                  <a:tcPr marL="11391" marR="11391" marT="11391" marB="0" anchor="b">
                    <a:lnL>
                      <a:noFill/>
                    </a:lnL>
                    <a:lnR>
                      <a:noFill/>
                    </a:lnR>
                    <a:lnT>
                      <a:noFill/>
                    </a:lnT>
                    <a:lnB>
                      <a:noFill/>
                    </a:lnB>
                  </a:tcPr>
                </a:tc>
                <a:tc>
                  <a:txBody>
                    <a:bodyPr/>
                    <a:lstStyle/>
                    <a:p>
                      <a:pPr algn="ctr" fontAlgn="b"/>
                      <a:r>
                        <a:rPr lang="en-US" sz="1600" b="1" i="0" u="sng" strike="noStrike">
                          <a:effectLst/>
                          <a:latin typeface="Arial" panose="020B0604020202020204" pitchFamily="34" charset="0"/>
                        </a:rPr>
                        <a:t>% Change</a:t>
                      </a:r>
                    </a:p>
                  </a:txBody>
                  <a:tcPr marL="11391" marR="11391" marT="11391" marB="0" anchor="b">
                    <a:lnL>
                      <a:noFill/>
                    </a:lnL>
                    <a:lnR>
                      <a:noFill/>
                    </a:lnR>
                    <a:lnT>
                      <a:noFill/>
                    </a:lnT>
                    <a:lnB>
                      <a:noFill/>
                    </a:lnB>
                  </a:tcPr>
                </a:tc>
                <a:extLst>
                  <a:ext uri="{0D108BD9-81ED-4DB2-BD59-A6C34878D82A}">
                    <a16:rowId xmlns:a16="http://schemas.microsoft.com/office/drawing/2014/main" val="3988969028"/>
                  </a:ext>
                </a:extLst>
              </a:tr>
              <a:tr h="269638">
                <a:tc>
                  <a:txBody>
                    <a:bodyPr/>
                    <a:lstStyle/>
                    <a:p>
                      <a:pPr algn="l" fontAlgn="b"/>
                      <a:endParaRPr lang="en-US" sz="1400" b="0" i="0" u="none" strike="noStrike">
                        <a:effectLst/>
                        <a:latin typeface="Arial" panose="020B0604020202020204" pitchFamily="34" charset="0"/>
                      </a:endParaRPr>
                    </a:p>
                  </a:txBody>
                  <a:tcPr marL="11391" marR="11391" marT="11391" marB="0" anchor="b">
                    <a:lnL>
                      <a:noFill/>
                    </a:lnL>
                    <a:lnR>
                      <a:noFill/>
                    </a:lnR>
                    <a:lnT>
                      <a:noFill/>
                    </a:lnT>
                    <a:lnB>
                      <a:noFill/>
                    </a:lnB>
                  </a:tcPr>
                </a:tc>
                <a:tc>
                  <a:txBody>
                    <a:bodyPr/>
                    <a:lstStyle/>
                    <a:p>
                      <a:pPr algn="ctr" fontAlgn="b"/>
                      <a:endParaRPr lang="en-US" sz="1600" b="1" i="0" u="none" strike="noStrike">
                        <a:effectLst/>
                        <a:latin typeface="Arial" panose="020B0604020202020204" pitchFamily="34" charset="0"/>
                      </a:endParaRPr>
                    </a:p>
                  </a:txBody>
                  <a:tcPr marL="11391" marR="11391" marT="11391" marB="0" anchor="b">
                    <a:lnL>
                      <a:noFill/>
                    </a:lnL>
                    <a:lnR>
                      <a:noFill/>
                    </a:lnR>
                    <a:lnT>
                      <a:noFill/>
                    </a:lnT>
                    <a:lnB>
                      <a:noFill/>
                    </a:lnB>
                  </a:tcPr>
                </a:tc>
                <a:tc>
                  <a:txBody>
                    <a:bodyPr/>
                    <a:lstStyle/>
                    <a:p>
                      <a:pPr algn="ctr" fontAlgn="b"/>
                      <a:endParaRPr lang="en-US" sz="1600" b="1" i="0" u="none" strike="noStrike">
                        <a:effectLst/>
                        <a:latin typeface="Arial" panose="020B0604020202020204" pitchFamily="34" charset="0"/>
                      </a:endParaRPr>
                    </a:p>
                  </a:txBody>
                  <a:tcPr marL="11391" marR="11391" marT="11391" marB="0" anchor="b">
                    <a:lnL>
                      <a:noFill/>
                    </a:lnL>
                    <a:lnR>
                      <a:noFill/>
                    </a:lnR>
                    <a:lnT>
                      <a:noFill/>
                    </a:lnT>
                    <a:lnB>
                      <a:noFill/>
                    </a:lnB>
                  </a:tcPr>
                </a:tc>
                <a:tc>
                  <a:txBody>
                    <a:bodyPr/>
                    <a:lstStyle/>
                    <a:p>
                      <a:pPr algn="ctr" fontAlgn="b"/>
                      <a:endParaRPr lang="en-US" sz="1600" b="1" i="0" u="none" strike="noStrike">
                        <a:effectLst/>
                        <a:latin typeface="Arial" panose="020B0604020202020204" pitchFamily="34" charset="0"/>
                      </a:endParaRPr>
                    </a:p>
                  </a:txBody>
                  <a:tcPr marL="11391" marR="11391" marT="11391" marB="0" anchor="b">
                    <a:lnL>
                      <a:noFill/>
                    </a:lnL>
                    <a:lnR>
                      <a:noFill/>
                    </a:lnR>
                    <a:lnT>
                      <a:noFill/>
                    </a:lnT>
                    <a:lnB>
                      <a:noFill/>
                    </a:lnB>
                  </a:tcPr>
                </a:tc>
                <a:tc>
                  <a:txBody>
                    <a:bodyPr/>
                    <a:lstStyle/>
                    <a:p>
                      <a:pPr algn="ctr" fontAlgn="b"/>
                      <a:endParaRPr lang="en-US" sz="1600" b="1" i="0" u="none" strike="noStrike">
                        <a:effectLst/>
                        <a:latin typeface="Arial" panose="020B0604020202020204" pitchFamily="34" charset="0"/>
                      </a:endParaRPr>
                    </a:p>
                  </a:txBody>
                  <a:tcPr marL="11391" marR="11391" marT="11391" marB="0" anchor="b">
                    <a:lnL>
                      <a:noFill/>
                    </a:lnL>
                    <a:lnR>
                      <a:noFill/>
                    </a:lnR>
                    <a:lnT>
                      <a:noFill/>
                    </a:lnT>
                    <a:lnB>
                      <a:noFill/>
                    </a:lnB>
                  </a:tcPr>
                </a:tc>
                <a:extLst>
                  <a:ext uri="{0D108BD9-81ED-4DB2-BD59-A6C34878D82A}">
                    <a16:rowId xmlns:a16="http://schemas.microsoft.com/office/drawing/2014/main" val="1169889746"/>
                  </a:ext>
                </a:extLst>
              </a:tr>
              <a:tr h="278246">
                <a:tc>
                  <a:txBody>
                    <a:bodyPr/>
                    <a:lstStyle/>
                    <a:p>
                      <a:pPr algn="ctr" fontAlgn="ctr"/>
                      <a:r>
                        <a:rPr lang="en-US" sz="1400" b="1" i="0" u="none" strike="noStrike">
                          <a:effectLst/>
                          <a:latin typeface="Arial" panose="020B0604020202020204" pitchFamily="34" charset="0"/>
                        </a:rPr>
                        <a:t>2014</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              1,689,221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                   530,511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              2,219,732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a:t>
                      </a:r>
                    </a:p>
                  </a:txBody>
                  <a:tcPr marL="11391" marR="11391" marT="11391" marB="0" anchor="ctr">
                    <a:lnL>
                      <a:noFill/>
                    </a:lnL>
                    <a:lnR>
                      <a:noFill/>
                    </a:lnR>
                    <a:lnT>
                      <a:noFill/>
                    </a:lnT>
                    <a:lnB>
                      <a:noFill/>
                    </a:lnB>
                  </a:tcPr>
                </a:tc>
                <a:extLst>
                  <a:ext uri="{0D108BD9-81ED-4DB2-BD59-A6C34878D82A}">
                    <a16:rowId xmlns:a16="http://schemas.microsoft.com/office/drawing/2014/main" val="418585642"/>
                  </a:ext>
                </a:extLst>
              </a:tr>
              <a:tr h="278246">
                <a:tc>
                  <a:txBody>
                    <a:bodyPr/>
                    <a:lstStyle/>
                    <a:p>
                      <a:pPr algn="ctr" fontAlgn="ctr"/>
                      <a:r>
                        <a:rPr lang="en-US" sz="1400" b="1" i="0" u="none" strike="noStrike">
                          <a:effectLst/>
                          <a:latin typeface="Arial" panose="020B0604020202020204" pitchFamily="34" charset="0"/>
                        </a:rPr>
                        <a:t>2015</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1,723,990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507,072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2,231,062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0.51%</a:t>
                      </a:r>
                    </a:p>
                  </a:txBody>
                  <a:tcPr marL="11391" marR="11391" marT="11391" marB="0" anchor="ctr">
                    <a:lnL>
                      <a:noFill/>
                    </a:lnL>
                    <a:lnR>
                      <a:noFill/>
                    </a:lnR>
                    <a:lnT>
                      <a:noFill/>
                    </a:lnT>
                    <a:lnB>
                      <a:noFill/>
                    </a:lnB>
                  </a:tcPr>
                </a:tc>
                <a:extLst>
                  <a:ext uri="{0D108BD9-81ED-4DB2-BD59-A6C34878D82A}">
                    <a16:rowId xmlns:a16="http://schemas.microsoft.com/office/drawing/2014/main" val="4153896721"/>
                  </a:ext>
                </a:extLst>
              </a:tr>
              <a:tr h="278246">
                <a:tc>
                  <a:txBody>
                    <a:bodyPr/>
                    <a:lstStyle/>
                    <a:p>
                      <a:pPr algn="ctr" fontAlgn="ctr"/>
                      <a:r>
                        <a:rPr lang="en-US" sz="1400" b="1" i="0" u="none" strike="noStrike">
                          <a:effectLst/>
                          <a:latin typeface="Arial" panose="020B0604020202020204" pitchFamily="34" charset="0"/>
                        </a:rPr>
                        <a:t>2016</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1,880,496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559,550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2,440,046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9.37%</a:t>
                      </a:r>
                    </a:p>
                  </a:txBody>
                  <a:tcPr marL="11391" marR="11391" marT="11391" marB="0" anchor="ctr">
                    <a:lnL>
                      <a:noFill/>
                    </a:lnL>
                    <a:lnR>
                      <a:noFill/>
                    </a:lnR>
                    <a:lnT>
                      <a:noFill/>
                    </a:lnT>
                    <a:lnB>
                      <a:noFill/>
                    </a:lnB>
                  </a:tcPr>
                </a:tc>
                <a:extLst>
                  <a:ext uri="{0D108BD9-81ED-4DB2-BD59-A6C34878D82A}">
                    <a16:rowId xmlns:a16="http://schemas.microsoft.com/office/drawing/2014/main" val="2335773162"/>
                  </a:ext>
                </a:extLst>
              </a:tr>
              <a:tr h="278246">
                <a:tc>
                  <a:txBody>
                    <a:bodyPr/>
                    <a:lstStyle/>
                    <a:p>
                      <a:pPr algn="ctr" fontAlgn="ctr"/>
                      <a:r>
                        <a:rPr lang="en-US" sz="1400" b="1" i="0" u="none" strike="noStrike">
                          <a:effectLst/>
                          <a:latin typeface="Arial" panose="020B0604020202020204" pitchFamily="34" charset="0"/>
                        </a:rPr>
                        <a:t>2017</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1,966,395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588,693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2,555,088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4.71%</a:t>
                      </a:r>
                    </a:p>
                  </a:txBody>
                  <a:tcPr marL="11391" marR="11391" marT="11391" marB="0" anchor="ctr">
                    <a:lnL>
                      <a:noFill/>
                    </a:lnL>
                    <a:lnR>
                      <a:noFill/>
                    </a:lnR>
                    <a:lnT>
                      <a:noFill/>
                    </a:lnT>
                    <a:lnB>
                      <a:noFill/>
                    </a:lnB>
                  </a:tcPr>
                </a:tc>
                <a:extLst>
                  <a:ext uri="{0D108BD9-81ED-4DB2-BD59-A6C34878D82A}">
                    <a16:rowId xmlns:a16="http://schemas.microsoft.com/office/drawing/2014/main" val="2080732750"/>
                  </a:ext>
                </a:extLst>
              </a:tr>
              <a:tr h="278246">
                <a:tc>
                  <a:txBody>
                    <a:bodyPr/>
                    <a:lstStyle/>
                    <a:p>
                      <a:pPr algn="ctr" fontAlgn="ctr"/>
                      <a:r>
                        <a:rPr lang="en-US" sz="1400" b="1" i="0" u="none" strike="noStrike">
                          <a:effectLst/>
                          <a:latin typeface="Arial" panose="020B0604020202020204" pitchFamily="34" charset="0"/>
                        </a:rPr>
                        <a:t>2018</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2,074,956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620,863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2,695,819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5.51%</a:t>
                      </a:r>
                    </a:p>
                  </a:txBody>
                  <a:tcPr marL="11391" marR="11391" marT="11391" marB="0" anchor="ctr">
                    <a:lnL>
                      <a:noFill/>
                    </a:lnL>
                    <a:lnR>
                      <a:noFill/>
                    </a:lnR>
                    <a:lnT>
                      <a:noFill/>
                    </a:lnT>
                    <a:lnB>
                      <a:noFill/>
                    </a:lnB>
                  </a:tcPr>
                </a:tc>
                <a:extLst>
                  <a:ext uri="{0D108BD9-81ED-4DB2-BD59-A6C34878D82A}">
                    <a16:rowId xmlns:a16="http://schemas.microsoft.com/office/drawing/2014/main" val="1025380506"/>
                  </a:ext>
                </a:extLst>
              </a:tr>
              <a:tr h="278246">
                <a:tc>
                  <a:txBody>
                    <a:bodyPr/>
                    <a:lstStyle/>
                    <a:p>
                      <a:pPr algn="ctr" fontAlgn="ctr"/>
                      <a:r>
                        <a:rPr lang="en-US" sz="1400" b="1" i="0" u="none" strike="noStrike">
                          <a:effectLst/>
                          <a:latin typeface="Arial" panose="020B0604020202020204" pitchFamily="34" charset="0"/>
                        </a:rPr>
                        <a:t>2019</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2,203,395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659,720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2,863,115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6.21%</a:t>
                      </a:r>
                    </a:p>
                  </a:txBody>
                  <a:tcPr marL="11391" marR="11391" marT="11391" marB="0" anchor="ctr">
                    <a:lnL>
                      <a:noFill/>
                    </a:lnL>
                    <a:lnR>
                      <a:noFill/>
                    </a:lnR>
                    <a:lnT>
                      <a:noFill/>
                    </a:lnT>
                    <a:lnB>
                      <a:noFill/>
                    </a:lnB>
                  </a:tcPr>
                </a:tc>
                <a:extLst>
                  <a:ext uri="{0D108BD9-81ED-4DB2-BD59-A6C34878D82A}">
                    <a16:rowId xmlns:a16="http://schemas.microsoft.com/office/drawing/2014/main" val="223809752"/>
                  </a:ext>
                </a:extLst>
              </a:tr>
              <a:tr h="278246">
                <a:tc>
                  <a:txBody>
                    <a:bodyPr/>
                    <a:lstStyle/>
                    <a:p>
                      <a:pPr algn="ctr" fontAlgn="ctr"/>
                      <a:r>
                        <a:rPr lang="en-US" sz="1400" b="1" i="0" u="none" strike="noStrike">
                          <a:effectLst/>
                          <a:latin typeface="Arial" panose="020B0604020202020204" pitchFamily="34" charset="0"/>
                        </a:rPr>
                        <a:t>2020</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2,329,701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693,357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3,023,058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5.59%</a:t>
                      </a:r>
                    </a:p>
                  </a:txBody>
                  <a:tcPr marL="11391" marR="11391" marT="11391" marB="0" anchor="ctr">
                    <a:lnL>
                      <a:noFill/>
                    </a:lnL>
                    <a:lnR>
                      <a:noFill/>
                    </a:lnR>
                    <a:lnT>
                      <a:noFill/>
                    </a:lnT>
                    <a:lnB>
                      <a:noFill/>
                    </a:lnB>
                  </a:tcPr>
                </a:tc>
                <a:extLst>
                  <a:ext uri="{0D108BD9-81ED-4DB2-BD59-A6C34878D82A}">
                    <a16:rowId xmlns:a16="http://schemas.microsoft.com/office/drawing/2014/main" val="3182204411"/>
                  </a:ext>
                </a:extLst>
              </a:tr>
              <a:tr h="278246">
                <a:tc>
                  <a:txBody>
                    <a:bodyPr/>
                    <a:lstStyle/>
                    <a:p>
                      <a:pPr algn="ctr" fontAlgn="ctr"/>
                      <a:r>
                        <a:rPr lang="en-US" sz="1400" b="1" i="0" u="none" strike="noStrike">
                          <a:effectLst/>
                          <a:latin typeface="Arial" panose="020B0604020202020204" pitchFamily="34" charset="0"/>
                        </a:rPr>
                        <a:t>2021</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2,623,427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777,880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3,401,307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12.51%</a:t>
                      </a:r>
                    </a:p>
                  </a:txBody>
                  <a:tcPr marL="11391" marR="11391" marT="11391" marB="0" anchor="ctr">
                    <a:lnL>
                      <a:noFill/>
                    </a:lnL>
                    <a:lnR>
                      <a:noFill/>
                    </a:lnR>
                    <a:lnT>
                      <a:noFill/>
                    </a:lnT>
                    <a:lnB>
                      <a:noFill/>
                    </a:lnB>
                  </a:tcPr>
                </a:tc>
                <a:extLst>
                  <a:ext uri="{0D108BD9-81ED-4DB2-BD59-A6C34878D82A}">
                    <a16:rowId xmlns:a16="http://schemas.microsoft.com/office/drawing/2014/main" val="3414709468"/>
                  </a:ext>
                </a:extLst>
              </a:tr>
              <a:tr h="278246">
                <a:tc>
                  <a:txBody>
                    <a:bodyPr/>
                    <a:lstStyle/>
                    <a:p>
                      <a:pPr algn="ctr" fontAlgn="ctr"/>
                      <a:r>
                        <a:rPr lang="en-US" sz="1400" b="1" i="0" u="none" strike="noStrike">
                          <a:effectLst/>
                          <a:latin typeface="Arial" panose="020B0604020202020204" pitchFamily="34" charset="0"/>
                        </a:rPr>
                        <a:t>2022</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2,816,773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832,566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                 3,649,339 </a:t>
                      </a:r>
                    </a:p>
                  </a:txBody>
                  <a:tcPr marL="11391" marR="11391" marT="11391" marB="0" anchor="ctr">
                    <a:lnL>
                      <a:noFill/>
                    </a:lnL>
                    <a:lnR>
                      <a:noFill/>
                    </a:lnR>
                    <a:lnT>
                      <a:noFill/>
                    </a:lnT>
                    <a:lnB>
                      <a:noFill/>
                    </a:lnB>
                  </a:tcPr>
                </a:tc>
                <a:tc>
                  <a:txBody>
                    <a:bodyPr/>
                    <a:lstStyle/>
                    <a:p>
                      <a:pPr algn="ctr" fontAlgn="ctr"/>
                      <a:r>
                        <a:rPr lang="en-US" sz="1400" b="0" i="0" u="none" strike="noStrike">
                          <a:effectLst/>
                          <a:latin typeface="Arial" panose="020B0604020202020204" pitchFamily="34" charset="0"/>
                        </a:rPr>
                        <a:t>7.29%</a:t>
                      </a:r>
                    </a:p>
                  </a:txBody>
                  <a:tcPr marL="11391" marR="11391" marT="11391" marB="0" anchor="ctr">
                    <a:lnL>
                      <a:noFill/>
                    </a:lnL>
                    <a:lnR>
                      <a:noFill/>
                    </a:lnR>
                    <a:lnT>
                      <a:noFill/>
                    </a:lnT>
                    <a:lnB>
                      <a:noFill/>
                    </a:lnB>
                  </a:tcPr>
                </a:tc>
                <a:extLst>
                  <a:ext uri="{0D108BD9-81ED-4DB2-BD59-A6C34878D82A}">
                    <a16:rowId xmlns:a16="http://schemas.microsoft.com/office/drawing/2014/main" val="374428985"/>
                  </a:ext>
                </a:extLst>
              </a:tr>
              <a:tr h="278246">
                <a:tc>
                  <a:txBody>
                    <a:bodyPr/>
                    <a:lstStyle/>
                    <a:p>
                      <a:pPr algn="ctr" fontAlgn="ctr"/>
                      <a:r>
                        <a:rPr lang="en-US" sz="1400" b="1" i="0" u="none" strike="noStrike">
                          <a:effectLst/>
                          <a:latin typeface="Arial" panose="020B0604020202020204" pitchFamily="34" charset="0"/>
                        </a:rPr>
                        <a:t>2023 (est)</a:t>
                      </a:r>
                    </a:p>
                  </a:txBody>
                  <a:tcPr marL="11391" marR="11391" marT="11391" marB="0" anchor="ctr">
                    <a:lnL>
                      <a:noFill/>
                    </a:lnL>
                    <a:lnR>
                      <a:noFill/>
                    </a:lnR>
                    <a:lnT>
                      <a:noFill/>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                 3,012,896 </a:t>
                      </a:r>
                    </a:p>
                  </a:txBody>
                  <a:tcPr marL="11391" marR="11391" marT="11391" marB="0" anchor="ctr">
                    <a:lnL>
                      <a:noFill/>
                    </a:lnL>
                    <a:lnR>
                      <a:noFill/>
                    </a:lnR>
                    <a:lnT>
                      <a:noFill/>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                      883,415 </a:t>
                      </a:r>
                    </a:p>
                  </a:txBody>
                  <a:tcPr marL="11391" marR="11391" marT="11391" marB="0" anchor="ctr">
                    <a:lnL>
                      <a:noFill/>
                    </a:lnL>
                    <a:lnR>
                      <a:noFill/>
                    </a:lnR>
                    <a:lnT>
                      <a:noFill/>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                 3,896,311 </a:t>
                      </a:r>
                    </a:p>
                  </a:txBody>
                  <a:tcPr marL="11391" marR="11391" marT="11391" marB="0" anchor="ctr">
                    <a:lnL>
                      <a:noFill/>
                    </a:lnL>
                    <a:lnR>
                      <a:noFill/>
                    </a:lnR>
                    <a:lnT>
                      <a:noFill/>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effectLst/>
                          <a:latin typeface="Arial" panose="020B0604020202020204" pitchFamily="34" charset="0"/>
                        </a:rPr>
                        <a:t>6.77%</a:t>
                      </a:r>
                    </a:p>
                  </a:txBody>
                  <a:tcPr marL="11391" marR="11391" marT="11391" marB="0" anchor="ctr">
                    <a:lnL>
                      <a:noFill/>
                    </a:lnL>
                    <a:lnR>
                      <a:noFill/>
                    </a:lnR>
                    <a:lnT>
                      <a:noFill/>
                    </a:lnT>
                    <a:lnB w="6350" cap="flat" cmpd="sng" algn="ctr">
                      <a:solidFill>
                        <a:srgbClr val="0000FF"/>
                      </a:solidFill>
                      <a:prstDash val="solid"/>
                      <a:round/>
                      <a:headEnd type="none" w="med" len="med"/>
                      <a:tailEnd type="none" w="med" len="med"/>
                    </a:lnB>
                  </a:tcPr>
                </a:tc>
                <a:extLst>
                  <a:ext uri="{0D108BD9-81ED-4DB2-BD59-A6C34878D82A}">
                    <a16:rowId xmlns:a16="http://schemas.microsoft.com/office/drawing/2014/main" val="1990060983"/>
                  </a:ext>
                </a:extLst>
              </a:tr>
              <a:tr h="278246">
                <a:tc>
                  <a:txBody>
                    <a:bodyPr/>
                    <a:lstStyle/>
                    <a:p>
                      <a:pPr algn="ctr" fontAlgn="ctr"/>
                      <a:r>
                        <a:rPr lang="en-US" sz="1400" b="1" i="0" u="none" strike="noStrike">
                          <a:effectLst/>
                          <a:latin typeface="Arial" panose="020B0604020202020204" pitchFamily="34" charset="0"/>
                        </a:rPr>
                        <a:t>2024 Budget</a:t>
                      </a:r>
                    </a:p>
                  </a:txBody>
                  <a:tcPr marL="11391" marR="11391" marT="11391" marB="0" anchor="ctr">
                    <a:lnL w="6350" cap="flat" cmpd="sng" algn="ctr">
                      <a:solidFill>
                        <a:srgbClr val="0000FF"/>
                      </a:solidFill>
                      <a:prstDash val="solid"/>
                      <a:round/>
                      <a:headEnd type="none" w="med" len="med"/>
                      <a:tailEnd type="none" w="med" len="med"/>
                    </a:lnL>
                    <a:lnR>
                      <a:noFill/>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FFCC"/>
                    </a:solidFill>
                  </a:tcPr>
                </a:tc>
                <a:tc>
                  <a:txBody>
                    <a:bodyPr/>
                    <a:lstStyle/>
                    <a:p>
                      <a:pPr algn="ctr" fontAlgn="ctr"/>
                      <a:r>
                        <a:rPr lang="en-US" sz="1400" b="0" i="0" u="none" strike="noStrike">
                          <a:effectLst/>
                          <a:latin typeface="Arial" panose="020B0604020202020204" pitchFamily="34" charset="0"/>
                        </a:rPr>
                        <a:t>                 3,103,283 </a:t>
                      </a:r>
                    </a:p>
                  </a:txBody>
                  <a:tcPr marL="11391" marR="11391" marT="11391" marB="0" anchor="ctr">
                    <a:lnL>
                      <a:noFill/>
                    </a:lnL>
                    <a:lnR>
                      <a:noFill/>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FFCC"/>
                    </a:solidFill>
                  </a:tcPr>
                </a:tc>
                <a:tc>
                  <a:txBody>
                    <a:bodyPr/>
                    <a:lstStyle/>
                    <a:p>
                      <a:pPr algn="ctr" fontAlgn="ctr"/>
                      <a:r>
                        <a:rPr lang="en-US" sz="1400" b="0" i="0" u="none" strike="noStrike">
                          <a:effectLst/>
                          <a:latin typeface="Arial" panose="020B0604020202020204" pitchFamily="34" charset="0"/>
                        </a:rPr>
                        <a:t>                      909,918 </a:t>
                      </a:r>
                    </a:p>
                  </a:txBody>
                  <a:tcPr marL="11391" marR="11391" marT="11391" marB="0" anchor="ctr">
                    <a:lnL>
                      <a:noFill/>
                    </a:lnL>
                    <a:lnR>
                      <a:noFill/>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FFCC"/>
                    </a:solidFill>
                  </a:tcPr>
                </a:tc>
                <a:tc>
                  <a:txBody>
                    <a:bodyPr/>
                    <a:lstStyle/>
                    <a:p>
                      <a:pPr algn="ctr" fontAlgn="ctr"/>
                      <a:r>
                        <a:rPr lang="en-US" sz="1400" b="0" i="0" u="none" strike="noStrike">
                          <a:effectLst/>
                          <a:latin typeface="Arial" panose="020B0604020202020204" pitchFamily="34" charset="0"/>
                        </a:rPr>
                        <a:t>                 4,013,200 </a:t>
                      </a:r>
                    </a:p>
                  </a:txBody>
                  <a:tcPr marL="11391" marR="11391" marT="11391" marB="0" anchor="ctr">
                    <a:lnL>
                      <a:noFill/>
                    </a:lnL>
                    <a:lnR>
                      <a:noFill/>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FFCC"/>
                    </a:solidFill>
                  </a:tcPr>
                </a:tc>
                <a:tc>
                  <a:txBody>
                    <a:bodyPr/>
                    <a:lstStyle/>
                    <a:p>
                      <a:pPr algn="ctr" fontAlgn="ctr"/>
                      <a:r>
                        <a:rPr lang="en-US" sz="1400" b="0" i="0" u="none" strike="noStrike" dirty="0">
                          <a:effectLst/>
                          <a:latin typeface="Arial" panose="020B0604020202020204" pitchFamily="34" charset="0"/>
                        </a:rPr>
                        <a:t>3.00%</a:t>
                      </a:r>
                    </a:p>
                  </a:txBody>
                  <a:tcPr marL="11391" marR="11391" marT="11391" marB="0" anchor="ctr">
                    <a:lnL>
                      <a:noFill/>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FFCC"/>
                    </a:solidFill>
                  </a:tcPr>
                </a:tc>
                <a:extLst>
                  <a:ext uri="{0D108BD9-81ED-4DB2-BD59-A6C34878D82A}">
                    <a16:rowId xmlns:a16="http://schemas.microsoft.com/office/drawing/2014/main" val="950219293"/>
                  </a:ext>
                </a:extLst>
              </a:tr>
            </a:tbl>
          </a:graphicData>
        </a:graphic>
      </p:graphicFrame>
    </p:spTree>
    <p:extLst>
      <p:ext uri="{BB962C8B-B14F-4D97-AF65-F5344CB8AC3E}">
        <p14:creationId xmlns:p14="http://schemas.microsoft.com/office/powerpoint/2010/main" val="29600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graphicFrame>
        <p:nvGraphicFramePr>
          <p:cNvPr id="4" name="Object 3">
            <a:extLst>
              <a:ext uri="{FF2B5EF4-FFF2-40B4-BE49-F238E27FC236}">
                <a16:creationId xmlns:a16="http://schemas.microsoft.com/office/drawing/2014/main" id="{D2A1718A-8DCF-9A16-9534-E39B094068DF}"/>
              </a:ext>
            </a:extLst>
          </p:cNvPr>
          <p:cNvGraphicFramePr>
            <a:graphicFrameLocks noChangeAspect="1"/>
          </p:cNvGraphicFramePr>
          <p:nvPr>
            <p:extLst>
              <p:ext uri="{D42A27DB-BD31-4B8C-83A1-F6EECF244321}">
                <p14:modId xmlns:p14="http://schemas.microsoft.com/office/powerpoint/2010/main" val="1296683610"/>
              </p:ext>
            </p:extLst>
          </p:nvPr>
        </p:nvGraphicFramePr>
        <p:xfrm>
          <a:off x="2757488" y="769938"/>
          <a:ext cx="6677025" cy="5314950"/>
        </p:xfrm>
        <a:graphic>
          <a:graphicData uri="http://schemas.openxmlformats.org/presentationml/2006/ole">
            <mc:AlternateContent xmlns:mc="http://schemas.openxmlformats.org/markup-compatibility/2006">
              <mc:Choice xmlns:v="urn:schemas-microsoft-com:vml" Requires="v">
                <p:oleObj name="Worksheet" r:id="rId6" imgW="6676954" imgH="5314950" progId="Excel.Sheet.12">
                  <p:embed/>
                </p:oleObj>
              </mc:Choice>
              <mc:Fallback>
                <p:oleObj name="Worksheet" r:id="rId6" imgW="6676954" imgH="5314950" progId="Excel.Sheet.12">
                  <p:embed/>
                  <p:pic>
                    <p:nvPicPr>
                      <p:cNvPr id="4" name="Object 3">
                        <a:extLst>
                          <a:ext uri="{FF2B5EF4-FFF2-40B4-BE49-F238E27FC236}">
                            <a16:creationId xmlns:a16="http://schemas.microsoft.com/office/drawing/2014/main" id="{D2A1718A-8DCF-9A16-9534-E39B094068DF}"/>
                          </a:ext>
                        </a:extLst>
                      </p:cNvPr>
                      <p:cNvPicPr/>
                      <p:nvPr/>
                    </p:nvPicPr>
                    <p:blipFill>
                      <a:blip r:embed="rId7"/>
                      <a:stretch>
                        <a:fillRect/>
                      </a:stretch>
                    </p:blipFill>
                    <p:spPr>
                      <a:xfrm>
                        <a:off x="2757488" y="769938"/>
                        <a:ext cx="6677025" cy="5314950"/>
                      </a:xfrm>
                      <a:prstGeom prst="rect">
                        <a:avLst/>
                      </a:prstGeom>
                    </p:spPr>
                  </p:pic>
                </p:oleObj>
              </mc:Fallback>
            </mc:AlternateContent>
          </a:graphicData>
        </a:graphic>
      </p:graphicFrame>
    </p:spTree>
    <p:extLst>
      <p:ext uri="{BB962C8B-B14F-4D97-AF65-F5344CB8AC3E}">
        <p14:creationId xmlns:p14="http://schemas.microsoft.com/office/powerpoint/2010/main" val="378581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graphicFrame>
        <p:nvGraphicFramePr>
          <p:cNvPr id="3" name="Object 2">
            <a:extLst>
              <a:ext uri="{FF2B5EF4-FFF2-40B4-BE49-F238E27FC236}">
                <a16:creationId xmlns:a16="http://schemas.microsoft.com/office/drawing/2014/main" id="{F854E4DE-09F8-3439-94B6-FFDB76302AF1}"/>
              </a:ext>
            </a:extLst>
          </p:cNvPr>
          <p:cNvGraphicFramePr>
            <a:graphicFrameLocks noChangeAspect="1"/>
          </p:cNvGraphicFramePr>
          <p:nvPr>
            <p:extLst>
              <p:ext uri="{D42A27DB-BD31-4B8C-83A1-F6EECF244321}">
                <p14:modId xmlns:p14="http://schemas.microsoft.com/office/powerpoint/2010/main" val="1618991602"/>
              </p:ext>
            </p:extLst>
          </p:nvPr>
        </p:nvGraphicFramePr>
        <p:xfrm>
          <a:off x="3805238" y="719138"/>
          <a:ext cx="4581525" cy="5418137"/>
        </p:xfrm>
        <a:graphic>
          <a:graphicData uri="http://schemas.openxmlformats.org/presentationml/2006/ole">
            <mc:AlternateContent xmlns:mc="http://schemas.openxmlformats.org/markup-compatibility/2006">
              <mc:Choice xmlns:v="urn:schemas-microsoft-com:vml" Requires="v">
                <p:oleObj name="Worksheet" r:id="rId6" imgW="5943600" imgH="7029450" progId="Excel.Sheet.12">
                  <p:embed/>
                </p:oleObj>
              </mc:Choice>
              <mc:Fallback>
                <p:oleObj name="Worksheet" r:id="rId6" imgW="5943600" imgH="7029450" progId="Excel.Sheet.12">
                  <p:embed/>
                  <p:pic>
                    <p:nvPicPr>
                      <p:cNvPr id="3" name="Object 2">
                        <a:extLst>
                          <a:ext uri="{FF2B5EF4-FFF2-40B4-BE49-F238E27FC236}">
                            <a16:creationId xmlns:a16="http://schemas.microsoft.com/office/drawing/2014/main" id="{F854E4DE-09F8-3439-94B6-FFDB76302AF1}"/>
                          </a:ext>
                        </a:extLst>
                      </p:cNvPr>
                      <p:cNvPicPr/>
                      <p:nvPr/>
                    </p:nvPicPr>
                    <p:blipFill>
                      <a:blip r:embed="rId7"/>
                      <a:stretch>
                        <a:fillRect/>
                      </a:stretch>
                    </p:blipFill>
                    <p:spPr>
                      <a:xfrm>
                        <a:off x="3805238" y="719138"/>
                        <a:ext cx="4581525" cy="5418137"/>
                      </a:xfrm>
                      <a:prstGeom prst="rect">
                        <a:avLst/>
                      </a:prstGeom>
                    </p:spPr>
                  </p:pic>
                </p:oleObj>
              </mc:Fallback>
            </mc:AlternateContent>
          </a:graphicData>
        </a:graphic>
      </p:graphicFrame>
    </p:spTree>
    <p:extLst>
      <p:ext uri="{BB962C8B-B14F-4D97-AF65-F5344CB8AC3E}">
        <p14:creationId xmlns:p14="http://schemas.microsoft.com/office/powerpoint/2010/main" val="4005884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graphicFrame>
        <p:nvGraphicFramePr>
          <p:cNvPr id="2" name="Object 1">
            <a:extLst>
              <a:ext uri="{FF2B5EF4-FFF2-40B4-BE49-F238E27FC236}">
                <a16:creationId xmlns:a16="http://schemas.microsoft.com/office/drawing/2014/main" id="{995C9C77-B91F-6459-8049-18A011A0E2AB}"/>
              </a:ext>
            </a:extLst>
          </p:cNvPr>
          <p:cNvGraphicFramePr>
            <a:graphicFrameLocks noChangeAspect="1"/>
          </p:cNvGraphicFramePr>
          <p:nvPr>
            <p:extLst>
              <p:ext uri="{D42A27DB-BD31-4B8C-83A1-F6EECF244321}">
                <p14:modId xmlns:p14="http://schemas.microsoft.com/office/powerpoint/2010/main" val="1228330243"/>
              </p:ext>
            </p:extLst>
          </p:nvPr>
        </p:nvGraphicFramePr>
        <p:xfrm>
          <a:off x="3968750" y="719138"/>
          <a:ext cx="4254500" cy="5418137"/>
        </p:xfrm>
        <a:graphic>
          <a:graphicData uri="http://schemas.openxmlformats.org/presentationml/2006/ole">
            <mc:AlternateContent xmlns:mc="http://schemas.openxmlformats.org/markup-compatibility/2006">
              <mc:Choice xmlns:v="urn:schemas-microsoft-com:vml" Requires="v">
                <p:oleObj name="Worksheet" r:id="rId6" imgW="5534085" imgH="7048558" progId="Excel.Sheet.12">
                  <p:embed/>
                </p:oleObj>
              </mc:Choice>
              <mc:Fallback>
                <p:oleObj name="Worksheet" r:id="rId6" imgW="5534085" imgH="7048558" progId="Excel.Sheet.12">
                  <p:embed/>
                  <p:pic>
                    <p:nvPicPr>
                      <p:cNvPr id="2" name="Object 1">
                        <a:extLst>
                          <a:ext uri="{FF2B5EF4-FFF2-40B4-BE49-F238E27FC236}">
                            <a16:creationId xmlns:a16="http://schemas.microsoft.com/office/drawing/2014/main" id="{995C9C77-B91F-6459-8049-18A011A0E2AB}"/>
                          </a:ext>
                        </a:extLst>
                      </p:cNvPr>
                      <p:cNvPicPr/>
                      <p:nvPr/>
                    </p:nvPicPr>
                    <p:blipFill>
                      <a:blip r:embed="rId7"/>
                      <a:stretch>
                        <a:fillRect/>
                      </a:stretch>
                    </p:blipFill>
                    <p:spPr>
                      <a:xfrm>
                        <a:off x="3968750" y="719138"/>
                        <a:ext cx="4254500" cy="5418137"/>
                      </a:xfrm>
                      <a:prstGeom prst="rect">
                        <a:avLst/>
                      </a:prstGeom>
                    </p:spPr>
                  </p:pic>
                </p:oleObj>
              </mc:Fallback>
            </mc:AlternateContent>
          </a:graphicData>
        </a:graphic>
      </p:graphicFrame>
    </p:spTree>
    <p:extLst>
      <p:ext uri="{BB962C8B-B14F-4D97-AF65-F5344CB8AC3E}">
        <p14:creationId xmlns:p14="http://schemas.microsoft.com/office/powerpoint/2010/main" val="992036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11" name="Rectangle 10">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rgbClr val="F2A50B"/>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15" name="Picture 14">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graphicFrame>
        <p:nvGraphicFramePr>
          <p:cNvPr id="6" name="Chart 5">
            <a:extLst>
              <a:ext uri="{FF2B5EF4-FFF2-40B4-BE49-F238E27FC236}">
                <a16:creationId xmlns:a16="http://schemas.microsoft.com/office/drawing/2014/main" id="{2134F9EA-D31D-4931-9860-213C07B82AB0}"/>
              </a:ext>
            </a:extLst>
          </p:cNvPr>
          <p:cNvGraphicFramePr>
            <a:graphicFrameLocks/>
          </p:cNvGraphicFramePr>
          <p:nvPr>
            <p:extLst>
              <p:ext uri="{D42A27DB-BD31-4B8C-83A1-F6EECF244321}">
                <p14:modId xmlns:p14="http://schemas.microsoft.com/office/powerpoint/2010/main" val="3572668442"/>
              </p:ext>
            </p:extLst>
          </p:nvPr>
        </p:nvGraphicFramePr>
        <p:xfrm>
          <a:off x="2481713" y="776965"/>
          <a:ext cx="7228573" cy="533976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5717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A76F-223D-48A2-9F6E-AE06FA3165F1}"/>
              </a:ext>
            </a:extLst>
          </p:cNvPr>
          <p:cNvSpPr txBox="1">
            <a:spLocks/>
          </p:cNvSpPr>
          <p:nvPr/>
        </p:nvSpPr>
        <p:spPr>
          <a:xfrm>
            <a:off x="1295402" y="2805908"/>
            <a:ext cx="9601196" cy="872499"/>
          </a:xfrm>
          <a:prstGeom prst="rect">
            <a:avLst/>
          </a:prstGeom>
        </p:spPr>
        <p:txBody>
          <a:bodyP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What’s a budget?</a:t>
            </a:r>
          </a:p>
        </p:txBody>
      </p:sp>
    </p:spTree>
    <p:extLst>
      <p:ext uri="{BB962C8B-B14F-4D97-AF65-F5344CB8AC3E}">
        <p14:creationId xmlns:p14="http://schemas.microsoft.com/office/powerpoint/2010/main" val="1742941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434DCA8-BC57-40AE-94D7-754460957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E93A23A1-FB7B-4C57-8240-0B6015C11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sp>
        <p:nvSpPr>
          <p:cNvPr id="24" name="Rectangle 23">
            <a:extLst>
              <a:ext uri="{FF2B5EF4-FFF2-40B4-BE49-F238E27FC236}">
                <a16:creationId xmlns:a16="http://schemas.microsoft.com/office/drawing/2014/main" id="{D43CA6E1-DE85-4998-B1CA-2B617EDF6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744" y="671208"/>
            <a:ext cx="10937716" cy="5551283"/>
          </a:xfrm>
          <a:prstGeom prst="rect">
            <a:avLst/>
          </a:prstGeom>
          <a:noFill/>
          <a:ln w="22225" cap="flat">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6" name="Picture 25">
            <a:extLst>
              <a:ext uri="{FF2B5EF4-FFF2-40B4-BE49-F238E27FC236}">
                <a16:creationId xmlns:a16="http://schemas.microsoft.com/office/drawing/2014/main" id="{AD162A3C-D7A8-4B2A-94B1-73192CBC5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29184" y="3174136"/>
            <a:ext cx="777240" cy="606425"/>
          </a:xfrm>
          <a:prstGeom prst="rect">
            <a:avLst/>
          </a:prstGeom>
        </p:spPr>
      </p:pic>
      <p:pic>
        <p:nvPicPr>
          <p:cNvPr id="28" name="Picture 27">
            <a:extLst>
              <a:ext uri="{FF2B5EF4-FFF2-40B4-BE49-F238E27FC236}">
                <a16:creationId xmlns:a16="http://schemas.microsoft.com/office/drawing/2014/main" id="{6B8F1012-6DEE-4829-9F32-620A711094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7976" y="3174136"/>
            <a:ext cx="777240" cy="606425"/>
          </a:xfrm>
          <a:prstGeom prst="rect">
            <a:avLst/>
          </a:prstGeom>
        </p:spPr>
      </p:pic>
      <p:graphicFrame>
        <p:nvGraphicFramePr>
          <p:cNvPr id="2" name="Object 1">
            <a:extLst>
              <a:ext uri="{FF2B5EF4-FFF2-40B4-BE49-F238E27FC236}">
                <a16:creationId xmlns:a16="http://schemas.microsoft.com/office/drawing/2014/main" id="{5058A7FF-2AB8-8CA3-D583-0127F871CC9A}"/>
              </a:ext>
            </a:extLst>
          </p:cNvPr>
          <p:cNvGraphicFramePr>
            <a:graphicFrameLocks noChangeAspect="1"/>
          </p:cNvGraphicFramePr>
          <p:nvPr>
            <p:extLst>
              <p:ext uri="{D42A27DB-BD31-4B8C-83A1-F6EECF244321}">
                <p14:modId xmlns:p14="http://schemas.microsoft.com/office/powerpoint/2010/main" val="3436987111"/>
              </p:ext>
            </p:extLst>
          </p:nvPr>
        </p:nvGraphicFramePr>
        <p:xfrm>
          <a:off x="2876550" y="1603375"/>
          <a:ext cx="6438900" cy="3648075"/>
        </p:xfrm>
        <a:graphic>
          <a:graphicData uri="http://schemas.openxmlformats.org/presentationml/2006/ole">
            <mc:AlternateContent xmlns:mc="http://schemas.openxmlformats.org/markup-compatibility/2006">
              <mc:Choice xmlns:v="urn:schemas-microsoft-com:vml" Requires="v">
                <p:oleObj name="Worksheet" r:id="rId6" imgW="6438791" imgH="3648090" progId="Excel.Sheet.12">
                  <p:embed/>
                </p:oleObj>
              </mc:Choice>
              <mc:Fallback>
                <p:oleObj name="Worksheet" r:id="rId6" imgW="6438791" imgH="3648090" progId="Excel.Sheet.12">
                  <p:embed/>
                  <p:pic>
                    <p:nvPicPr>
                      <p:cNvPr id="2" name="Object 1">
                        <a:extLst>
                          <a:ext uri="{FF2B5EF4-FFF2-40B4-BE49-F238E27FC236}">
                            <a16:creationId xmlns:a16="http://schemas.microsoft.com/office/drawing/2014/main" id="{5058A7FF-2AB8-8CA3-D583-0127F871CC9A}"/>
                          </a:ext>
                        </a:extLst>
                      </p:cNvPr>
                      <p:cNvPicPr/>
                      <p:nvPr/>
                    </p:nvPicPr>
                    <p:blipFill>
                      <a:blip r:embed="rId7"/>
                      <a:stretch>
                        <a:fillRect/>
                      </a:stretch>
                    </p:blipFill>
                    <p:spPr>
                      <a:xfrm>
                        <a:off x="2876550" y="1603375"/>
                        <a:ext cx="6438900" cy="3648075"/>
                      </a:xfrm>
                      <a:prstGeom prst="rect">
                        <a:avLst/>
                      </a:prstGeom>
                    </p:spPr>
                  </p:pic>
                </p:oleObj>
              </mc:Fallback>
            </mc:AlternateContent>
          </a:graphicData>
        </a:graphic>
      </p:graphicFrame>
    </p:spTree>
    <p:extLst>
      <p:ext uri="{BB962C8B-B14F-4D97-AF65-F5344CB8AC3E}">
        <p14:creationId xmlns:p14="http://schemas.microsoft.com/office/powerpoint/2010/main" val="2353299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General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918121" cy="2246769"/>
          </a:xfrm>
          <a:prstGeom prst="rect">
            <a:avLst/>
          </a:prstGeom>
        </p:spPr>
        <p:txBody>
          <a:bodyPr wrap="square">
            <a:spAutoFit/>
          </a:bodyPr>
          <a:lstStyle/>
          <a:p>
            <a:pPr marL="342900" indent="-342900" algn="just">
              <a:buFontTx/>
              <a:buChar char="-"/>
            </a:pPr>
            <a:r>
              <a:rPr lang="en-US" sz="2000" dirty="0"/>
              <a:t>$759,000 in Real Estate Taxes</a:t>
            </a:r>
          </a:p>
          <a:p>
            <a:pPr marL="342900" indent="-342900" algn="just">
              <a:buFontTx/>
              <a:buChar char="-"/>
            </a:pPr>
            <a:endParaRPr lang="en-US" sz="2000" dirty="0"/>
          </a:p>
          <a:p>
            <a:pPr marL="342900" indent="-342900" algn="just">
              <a:buFontTx/>
              <a:buChar char="-"/>
            </a:pPr>
            <a:r>
              <a:rPr lang="en-US" sz="2000" dirty="0"/>
              <a:t>$3,446,500 in Local Tax Enabling Act Taxes</a:t>
            </a:r>
          </a:p>
          <a:p>
            <a:pPr marL="342900" indent="-342900" algn="just">
              <a:buFontTx/>
              <a:buChar char="-"/>
            </a:pPr>
            <a:endParaRPr lang="en-US" sz="2000" dirty="0"/>
          </a:p>
          <a:p>
            <a:pPr marL="342900" indent="-342900" algn="just">
              <a:buFontTx/>
              <a:buChar char="-"/>
            </a:pPr>
            <a:r>
              <a:rPr lang="en-US" sz="2000" dirty="0"/>
              <a:t>$234,500 in Licenses and Permits</a:t>
            </a:r>
          </a:p>
          <a:p>
            <a:pPr marL="342900" indent="-342900" algn="just">
              <a:buFontTx/>
              <a:buChar char="-"/>
            </a:pPr>
            <a:endParaRPr lang="en-US" sz="2000" dirty="0"/>
          </a:p>
          <a:p>
            <a:pPr marL="342900" indent="-342900" algn="just">
              <a:buFontTx/>
              <a:buChar char="-"/>
            </a:pPr>
            <a:r>
              <a:rPr lang="en-US" sz="2000" dirty="0"/>
              <a:t>$204,000 in State Shared Revenue</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2246769"/>
          </a:xfrm>
          <a:prstGeom prst="rect">
            <a:avLst/>
          </a:prstGeom>
        </p:spPr>
        <p:txBody>
          <a:bodyPr wrap="square">
            <a:spAutoFit/>
          </a:bodyPr>
          <a:lstStyle/>
          <a:p>
            <a:pPr marL="342900" indent="-342900" algn="just">
              <a:buFontTx/>
              <a:buChar char="-"/>
            </a:pPr>
            <a:r>
              <a:rPr lang="en-US" sz="2000" dirty="0"/>
              <a:t>Personnel</a:t>
            </a:r>
          </a:p>
          <a:p>
            <a:pPr algn="just"/>
            <a:endParaRPr lang="en-US" sz="2000" dirty="0"/>
          </a:p>
          <a:p>
            <a:pPr marL="342900" indent="-342900" algn="just">
              <a:buFontTx/>
              <a:buChar char="-"/>
            </a:pPr>
            <a:r>
              <a:rPr lang="en-US" sz="2000" dirty="0"/>
              <a:t>$185,000 in Legal Services</a:t>
            </a:r>
          </a:p>
          <a:p>
            <a:pPr marL="342900" indent="-342900" algn="just">
              <a:buFontTx/>
              <a:buChar char="-"/>
            </a:pPr>
            <a:endParaRPr lang="en-US" sz="2000" dirty="0"/>
          </a:p>
          <a:p>
            <a:pPr marL="342900" indent="-342900" algn="just">
              <a:buFontTx/>
              <a:buChar char="-"/>
            </a:pPr>
            <a:r>
              <a:rPr lang="en-US" sz="2000" dirty="0"/>
              <a:t>$60,000 in Engineering</a:t>
            </a:r>
          </a:p>
          <a:p>
            <a:pPr marL="342900" indent="-342900" algn="just">
              <a:buFontTx/>
              <a:buChar char="-"/>
            </a:pPr>
            <a:endParaRPr lang="en-US" sz="2000" dirty="0"/>
          </a:p>
          <a:p>
            <a:pPr algn="just"/>
            <a:endParaRPr lang="en-US" sz="2000" dirty="0"/>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461665"/>
          </a:xfrm>
          <a:prstGeom prst="rect">
            <a:avLst/>
          </a:prstGeom>
        </p:spPr>
        <p:txBody>
          <a:bodyPr wrap="square">
            <a:spAutoFit/>
          </a:bodyPr>
          <a:lstStyle/>
          <a:p>
            <a:pPr algn="ctr"/>
            <a:r>
              <a:rPr lang="en-US" sz="2400" b="1" dirty="0"/>
              <a:t>2024 Estimated Net Fund Balance - $1,706,572</a:t>
            </a:r>
          </a:p>
        </p:txBody>
      </p:sp>
    </p:spTree>
    <p:extLst>
      <p:ext uri="{BB962C8B-B14F-4D97-AF65-F5344CB8AC3E}">
        <p14:creationId xmlns:p14="http://schemas.microsoft.com/office/powerpoint/2010/main" val="227982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Fire Protection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1015663"/>
          </a:xfrm>
          <a:prstGeom prst="rect">
            <a:avLst/>
          </a:prstGeom>
        </p:spPr>
        <p:txBody>
          <a:bodyPr wrap="square">
            <a:spAutoFit/>
          </a:bodyPr>
          <a:lstStyle/>
          <a:p>
            <a:pPr marL="342900" indent="-342900" algn="just">
              <a:buFontTx/>
              <a:buChar char="-"/>
            </a:pPr>
            <a:r>
              <a:rPr lang="en-US" sz="2000" dirty="0"/>
              <a:t>$245,500 in Real Estate Taxes</a:t>
            </a:r>
          </a:p>
          <a:p>
            <a:pPr marL="342900" indent="-342900" algn="just">
              <a:buFontTx/>
              <a:buChar char="-"/>
            </a:pPr>
            <a:endParaRPr lang="en-US" sz="2000" dirty="0"/>
          </a:p>
          <a:p>
            <a:pPr marL="342900" indent="-342900" algn="just">
              <a:buFontTx/>
              <a:buChar char="-"/>
            </a:pPr>
            <a:r>
              <a:rPr lang="en-US" sz="2000" dirty="0"/>
              <a:t>$95,000 in Foreign Fire Insurance Tax</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1015663"/>
          </a:xfrm>
          <a:prstGeom prst="rect">
            <a:avLst/>
          </a:prstGeom>
        </p:spPr>
        <p:txBody>
          <a:bodyPr wrap="square">
            <a:spAutoFit/>
          </a:bodyPr>
          <a:lstStyle/>
          <a:p>
            <a:pPr marL="342900" indent="-342900" algn="just">
              <a:buFontTx/>
              <a:buChar char="-"/>
            </a:pPr>
            <a:r>
              <a:rPr lang="en-US" sz="2000" dirty="0"/>
              <a:t>$215,000 VFC Contribution</a:t>
            </a:r>
          </a:p>
          <a:p>
            <a:pPr marL="342900" indent="-342900" algn="just">
              <a:buFontTx/>
              <a:buChar char="-"/>
            </a:pPr>
            <a:endParaRPr lang="en-US" sz="2000" dirty="0"/>
          </a:p>
          <a:p>
            <a:pPr marL="342900" indent="-342900" algn="just">
              <a:buFontTx/>
              <a:buChar char="-"/>
            </a:pPr>
            <a:r>
              <a:rPr lang="en-US" sz="2000" dirty="0"/>
              <a:t>$95,000 in Foreign Fire Insurance Tax</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461665"/>
          </a:xfrm>
          <a:prstGeom prst="rect">
            <a:avLst/>
          </a:prstGeom>
        </p:spPr>
        <p:txBody>
          <a:bodyPr wrap="square">
            <a:spAutoFit/>
          </a:bodyPr>
          <a:lstStyle/>
          <a:p>
            <a:pPr algn="ctr"/>
            <a:r>
              <a:rPr lang="en-US" sz="2400" b="1" dirty="0"/>
              <a:t>2024 Estimated Net Fund Balance - $21,134</a:t>
            </a:r>
          </a:p>
        </p:txBody>
      </p:sp>
    </p:spTree>
    <p:extLst>
      <p:ext uri="{BB962C8B-B14F-4D97-AF65-F5344CB8AC3E}">
        <p14:creationId xmlns:p14="http://schemas.microsoft.com/office/powerpoint/2010/main" val="21950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Open Space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400110"/>
          </a:xfrm>
          <a:prstGeom prst="rect">
            <a:avLst/>
          </a:prstGeom>
        </p:spPr>
        <p:txBody>
          <a:bodyPr wrap="square">
            <a:spAutoFit/>
          </a:bodyPr>
          <a:lstStyle/>
          <a:p>
            <a:pPr marL="342900" indent="-342900" algn="just">
              <a:buFontTx/>
              <a:buChar char="-"/>
            </a:pPr>
            <a:r>
              <a:rPr lang="en-US" sz="2000" dirty="0"/>
              <a:t>$985,000 in Earned Income Tax</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707886"/>
          </a:xfrm>
          <a:prstGeom prst="rect">
            <a:avLst/>
          </a:prstGeom>
        </p:spPr>
        <p:txBody>
          <a:bodyPr wrap="square">
            <a:spAutoFit/>
          </a:bodyPr>
          <a:lstStyle/>
          <a:p>
            <a:pPr marL="342900" indent="-342900" algn="just">
              <a:buFontTx/>
              <a:buChar char="-"/>
            </a:pPr>
            <a:r>
              <a:rPr lang="en-US" sz="2000" dirty="0"/>
              <a:t>Hickory Park Parking Lot </a:t>
            </a:r>
          </a:p>
          <a:p>
            <a:pPr marL="342900" indent="-342900" algn="just">
              <a:buFontTx/>
              <a:buChar char="-"/>
            </a:pPr>
            <a:r>
              <a:rPr lang="en-US" sz="2000" dirty="0" err="1"/>
              <a:t>Wassmer</a:t>
            </a:r>
            <a:r>
              <a:rPr lang="en-US" sz="2000" dirty="0"/>
              <a:t> Tract Trail Project</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461665"/>
          </a:xfrm>
          <a:prstGeom prst="rect">
            <a:avLst/>
          </a:prstGeom>
        </p:spPr>
        <p:txBody>
          <a:bodyPr wrap="square">
            <a:spAutoFit/>
          </a:bodyPr>
          <a:lstStyle/>
          <a:p>
            <a:pPr algn="ctr"/>
            <a:r>
              <a:rPr lang="en-US" sz="2400" b="1" dirty="0"/>
              <a:t>2024 Estimated Net Fund Balance - $4,004,235</a:t>
            </a:r>
          </a:p>
        </p:txBody>
      </p:sp>
    </p:spTree>
    <p:extLst>
      <p:ext uri="{BB962C8B-B14F-4D97-AF65-F5344CB8AC3E}">
        <p14:creationId xmlns:p14="http://schemas.microsoft.com/office/powerpoint/2010/main" val="112860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23FBB0FC-B85D-3A5B-FB57-DFBF1FBFD381}"/>
              </a:ext>
            </a:extLst>
          </p:cNvPr>
          <p:cNvGraphicFramePr>
            <a:graphicFrameLocks noChangeAspect="1"/>
          </p:cNvGraphicFramePr>
          <p:nvPr>
            <p:extLst>
              <p:ext uri="{D42A27DB-BD31-4B8C-83A1-F6EECF244321}">
                <p14:modId xmlns:p14="http://schemas.microsoft.com/office/powerpoint/2010/main" val="2671606432"/>
              </p:ext>
            </p:extLst>
          </p:nvPr>
        </p:nvGraphicFramePr>
        <p:xfrm>
          <a:off x="2771775" y="865188"/>
          <a:ext cx="6648450" cy="5124450"/>
        </p:xfrm>
        <a:graphic>
          <a:graphicData uri="http://schemas.openxmlformats.org/presentationml/2006/ole">
            <mc:AlternateContent xmlns:mc="http://schemas.openxmlformats.org/markup-compatibility/2006">
              <mc:Choice xmlns:v="urn:schemas-microsoft-com:vml" Requires="v">
                <p:oleObj name="Worksheet" r:id="rId3" imgW="6648395" imgH="5124392" progId="Excel.Sheet.12">
                  <p:embed/>
                </p:oleObj>
              </mc:Choice>
              <mc:Fallback>
                <p:oleObj name="Worksheet" r:id="rId3" imgW="6648395" imgH="5124392" progId="Excel.Sheet.12">
                  <p:embed/>
                  <p:pic>
                    <p:nvPicPr>
                      <p:cNvPr id="3" name="Object 2">
                        <a:extLst>
                          <a:ext uri="{FF2B5EF4-FFF2-40B4-BE49-F238E27FC236}">
                            <a16:creationId xmlns:a16="http://schemas.microsoft.com/office/drawing/2014/main" id="{23FBB0FC-B85D-3A5B-FB57-DFBF1FBFD381}"/>
                          </a:ext>
                        </a:extLst>
                      </p:cNvPr>
                      <p:cNvPicPr/>
                      <p:nvPr/>
                    </p:nvPicPr>
                    <p:blipFill>
                      <a:blip r:embed="rId4"/>
                      <a:stretch>
                        <a:fillRect/>
                      </a:stretch>
                    </p:blipFill>
                    <p:spPr>
                      <a:xfrm>
                        <a:off x="2771775" y="865188"/>
                        <a:ext cx="6648450" cy="5124450"/>
                      </a:xfrm>
                      <a:prstGeom prst="rect">
                        <a:avLst/>
                      </a:prstGeom>
                    </p:spPr>
                  </p:pic>
                </p:oleObj>
              </mc:Fallback>
            </mc:AlternateContent>
          </a:graphicData>
        </a:graphic>
      </p:graphicFrame>
    </p:spTree>
    <p:extLst>
      <p:ext uri="{BB962C8B-B14F-4D97-AF65-F5344CB8AC3E}">
        <p14:creationId xmlns:p14="http://schemas.microsoft.com/office/powerpoint/2010/main" val="387448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Sewer Operating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400110"/>
          </a:xfrm>
          <a:prstGeom prst="rect">
            <a:avLst/>
          </a:prstGeom>
        </p:spPr>
        <p:txBody>
          <a:bodyPr wrap="square">
            <a:spAutoFit/>
          </a:bodyPr>
          <a:lstStyle/>
          <a:p>
            <a:pPr marL="342900" indent="-342900" algn="just">
              <a:buFontTx/>
              <a:buChar char="-"/>
            </a:pPr>
            <a:r>
              <a:rPr lang="en-US" sz="2000" dirty="0"/>
              <a:t>$2.28 million in EDU Rental Billings</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2246769"/>
          </a:xfrm>
          <a:prstGeom prst="rect">
            <a:avLst/>
          </a:prstGeom>
        </p:spPr>
        <p:txBody>
          <a:bodyPr wrap="square">
            <a:spAutoFit/>
          </a:bodyPr>
          <a:lstStyle/>
          <a:p>
            <a:pPr marL="342900" indent="-342900" algn="just">
              <a:buFontTx/>
              <a:buChar char="-"/>
            </a:pPr>
            <a:r>
              <a:rPr lang="en-US" sz="2000" dirty="0"/>
              <a:t>Personnel</a:t>
            </a:r>
          </a:p>
          <a:p>
            <a:pPr marL="342900" indent="-342900" algn="just">
              <a:buFontTx/>
              <a:buChar char="-"/>
            </a:pPr>
            <a:endParaRPr lang="en-US" sz="2000" dirty="0"/>
          </a:p>
          <a:p>
            <a:pPr marL="342900" indent="-342900" algn="just">
              <a:buFontTx/>
              <a:buChar char="-"/>
            </a:pPr>
            <a:r>
              <a:rPr lang="en-US" sz="2000" dirty="0"/>
              <a:t>$165,500 in Utilities</a:t>
            </a:r>
          </a:p>
          <a:p>
            <a:pPr marL="342900" indent="-342900" algn="just">
              <a:buFontTx/>
              <a:buChar char="-"/>
            </a:pPr>
            <a:endParaRPr lang="en-US" sz="2000" dirty="0"/>
          </a:p>
          <a:p>
            <a:pPr marL="342900" indent="-342900" algn="just">
              <a:buFontTx/>
              <a:buChar char="-"/>
            </a:pPr>
            <a:r>
              <a:rPr lang="en-US" sz="2000" dirty="0"/>
              <a:t>Debt Obligations</a:t>
            </a:r>
          </a:p>
          <a:p>
            <a:pPr algn="just"/>
            <a:endParaRPr lang="en-US" sz="2000" dirty="0"/>
          </a:p>
          <a:p>
            <a:pPr marL="342900" indent="-342900" algn="just">
              <a:buFontTx/>
              <a:buChar char="-"/>
            </a:pPr>
            <a:r>
              <a:rPr lang="en-US" sz="2000" dirty="0"/>
              <a:t>$350,00 Interfund Transfer to SCF</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52415" y="5252765"/>
            <a:ext cx="9129789" cy="461665"/>
          </a:xfrm>
          <a:prstGeom prst="rect">
            <a:avLst/>
          </a:prstGeom>
        </p:spPr>
        <p:txBody>
          <a:bodyPr wrap="square">
            <a:spAutoFit/>
          </a:bodyPr>
          <a:lstStyle/>
          <a:p>
            <a:pPr algn="ctr"/>
            <a:r>
              <a:rPr lang="en-US" sz="2400" b="1" dirty="0"/>
              <a:t>2024 Estimated Net Fund Balance - $1,410,948</a:t>
            </a:r>
          </a:p>
        </p:txBody>
      </p:sp>
    </p:spTree>
    <p:extLst>
      <p:ext uri="{BB962C8B-B14F-4D97-AF65-F5344CB8AC3E}">
        <p14:creationId xmlns:p14="http://schemas.microsoft.com/office/powerpoint/2010/main" val="26806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0732725-EEEE-9F6A-2BC7-95714CFCC2A9}"/>
              </a:ext>
            </a:extLst>
          </p:cNvPr>
          <p:cNvGraphicFramePr>
            <a:graphicFrameLocks noChangeAspect="1"/>
          </p:cNvGraphicFramePr>
          <p:nvPr>
            <p:extLst>
              <p:ext uri="{D42A27DB-BD31-4B8C-83A1-F6EECF244321}">
                <p14:modId xmlns:p14="http://schemas.microsoft.com/office/powerpoint/2010/main" val="1856974405"/>
              </p:ext>
            </p:extLst>
          </p:nvPr>
        </p:nvGraphicFramePr>
        <p:xfrm>
          <a:off x="2771775" y="865188"/>
          <a:ext cx="6648450" cy="5124450"/>
        </p:xfrm>
        <a:graphic>
          <a:graphicData uri="http://schemas.openxmlformats.org/presentationml/2006/ole">
            <mc:AlternateContent xmlns:mc="http://schemas.openxmlformats.org/markup-compatibility/2006">
              <mc:Choice xmlns:v="urn:schemas-microsoft-com:vml" Requires="v">
                <p:oleObj name="Worksheet" r:id="rId3" imgW="6648395" imgH="5124392" progId="Excel.Sheet.12">
                  <p:embed/>
                </p:oleObj>
              </mc:Choice>
              <mc:Fallback>
                <p:oleObj name="Worksheet" r:id="rId3" imgW="6648395" imgH="5124392" progId="Excel.Sheet.12">
                  <p:embed/>
                  <p:pic>
                    <p:nvPicPr>
                      <p:cNvPr id="2" name="Object 1">
                        <a:extLst>
                          <a:ext uri="{FF2B5EF4-FFF2-40B4-BE49-F238E27FC236}">
                            <a16:creationId xmlns:a16="http://schemas.microsoft.com/office/drawing/2014/main" id="{10732725-EEEE-9F6A-2BC7-95714CFCC2A9}"/>
                          </a:ext>
                        </a:extLst>
                      </p:cNvPr>
                      <p:cNvPicPr/>
                      <p:nvPr/>
                    </p:nvPicPr>
                    <p:blipFill>
                      <a:blip r:embed="rId4"/>
                      <a:stretch>
                        <a:fillRect/>
                      </a:stretch>
                    </p:blipFill>
                    <p:spPr>
                      <a:xfrm>
                        <a:off x="2771775" y="865188"/>
                        <a:ext cx="6648450" cy="5124450"/>
                      </a:xfrm>
                      <a:prstGeom prst="rect">
                        <a:avLst/>
                      </a:prstGeom>
                    </p:spPr>
                  </p:pic>
                </p:oleObj>
              </mc:Fallback>
            </mc:AlternateContent>
          </a:graphicData>
        </a:graphic>
      </p:graphicFrame>
    </p:spTree>
    <p:extLst>
      <p:ext uri="{BB962C8B-B14F-4D97-AF65-F5344CB8AC3E}">
        <p14:creationId xmlns:p14="http://schemas.microsoft.com/office/powerpoint/2010/main" val="2005905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grpSp>
        <p:nvGrpSpPr>
          <p:cNvPr id="34" name="Group 33">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24"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5" name="Picture 24">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6"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7" name="Picture 26">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3" name="Rectangle 2">
            <a:extLst>
              <a:ext uri="{FF2B5EF4-FFF2-40B4-BE49-F238E27FC236}">
                <a16:creationId xmlns:a16="http://schemas.microsoft.com/office/drawing/2014/main" id="{6CE14A58-109F-4ECA-85A5-4FC7E0AEBCCE}"/>
              </a:ext>
            </a:extLst>
          </p:cNvPr>
          <p:cNvSpPr/>
          <p:nvPr/>
        </p:nvSpPr>
        <p:spPr>
          <a:xfrm>
            <a:off x="4130130" y="1149305"/>
            <a:ext cx="4269303" cy="736467"/>
          </a:xfrm>
          <a:prstGeom prst="rect">
            <a:avLst/>
          </a:prstGeom>
        </p:spPr>
        <p:txBody>
          <a:bodyPr wrap="none">
            <a:spAutoFit/>
          </a:bodyPr>
          <a:lstStyle/>
          <a:p>
            <a:pPr defTabSz="434340">
              <a:spcAft>
                <a:spcPts val="600"/>
              </a:spcAft>
            </a:pPr>
            <a:r>
              <a:rPr lang="en-US" sz="4180" kern="1200">
                <a:solidFill>
                  <a:schemeClr val="tx1"/>
                </a:solidFill>
                <a:latin typeface="+mn-lt"/>
                <a:ea typeface="+mn-ea"/>
                <a:cs typeface="+mn-cs"/>
              </a:rPr>
              <a:t>Sewer Capital Fund</a:t>
            </a:r>
            <a:endParaRPr lang="en-US" sz="4400"/>
          </a:p>
        </p:txBody>
      </p:sp>
      <p:sp>
        <p:nvSpPr>
          <p:cNvPr id="8" name="Rectangle 7">
            <a:extLst>
              <a:ext uri="{FF2B5EF4-FFF2-40B4-BE49-F238E27FC236}">
                <a16:creationId xmlns:a16="http://schemas.microsoft.com/office/drawing/2014/main" id="{BC73AFCC-39C9-4CC6-B959-23C65068C09B}"/>
              </a:ext>
            </a:extLst>
          </p:cNvPr>
          <p:cNvSpPr/>
          <p:nvPr/>
        </p:nvSpPr>
        <p:spPr>
          <a:xfrm>
            <a:off x="1332204" y="2107563"/>
            <a:ext cx="4539245" cy="3108543"/>
          </a:xfrm>
          <a:prstGeom prst="rect">
            <a:avLst/>
          </a:prstGeom>
        </p:spPr>
        <p:txBody>
          <a:bodyPr wrap="square">
            <a:spAutoFit/>
          </a:bodyPr>
          <a:lstStyle/>
          <a:p>
            <a:pPr marL="325755" indent="-325755" algn="just" defTabSz="434340">
              <a:spcAft>
                <a:spcPts val="600"/>
              </a:spcAft>
              <a:buFontTx/>
              <a:buChar char="-"/>
            </a:pPr>
            <a:r>
              <a:rPr lang="en-US" sz="1710" kern="1200">
                <a:solidFill>
                  <a:schemeClr val="tx1"/>
                </a:solidFill>
                <a:latin typeface="+mn-lt"/>
                <a:ea typeface="+mn-ea"/>
                <a:cs typeface="+mn-cs"/>
              </a:rPr>
              <a:t>Replacements for two return activated sludge pumps</a:t>
            </a:r>
          </a:p>
          <a:p>
            <a:pPr marL="325755" indent="-325755" algn="just" defTabSz="434340">
              <a:spcAft>
                <a:spcPts val="600"/>
              </a:spcAft>
              <a:buFontTx/>
              <a:buChar char="-"/>
            </a:pPr>
            <a:endParaRPr lang="en-US" sz="1710" kern="1200">
              <a:solidFill>
                <a:schemeClr val="tx1"/>
              </a:solidFill>
              <a:latin typeface="+mn-lt"/>
              <a:ea typeface="+mn-ea"/>
              <a:cs typeface="+mn-cs"/>
            </a:endParaRPr>
          </a:p>
          <a:p>
            <a:pPr marL="325755" indent="-325755" algn="just" defTabSz="434340">
              <a:spcAft>
                <a:spcPts val="600"/>
              </a:spcAft>
              <a:buFontTx/>
              <a:buChar char="-"/>
            </a:pPr>
            <a:r>
              <a:rPr lang="en-US" sz="1710" kern="1200">
                <a:solidFill>
                  <a:schemeClr val="tx1"/>
                </a:solidFill>
                <a:latin typeface="+mn-lt"/>
                <a:ea typeface="+mn-ea"/>
                <a:cs typeface="+mn-cs"/>
              </a:rPr>
              <a:t>Renovation needs for the administration building</a:t>
            </a:r>
          </a:p>
          <a:p>
            <a:pPr marL="325755" indent="-325755" algn="just" defTabSz="434340">
              <a:spcAft>
                <a:spcPts val="600"/>
              </a:spcAft>
              <a:buFontTx/>
              <a:buChar char="-"/>
            </a:pPr>
            <a:endParaRPr lang="en-US" sz="1710" kern="1200">
              <a:solidFill>
                <a:schemeClr val="tx1"/>
              </a:solidFill>
              <a:latin typeface="+mn-lt"/>
              <a:ea typeface="+mn-ea"/>
              <a:cs typeface="+mn-cs"/>
            </a:endParaRPr>
          </a:p>
          <a:p>
            <a:pPr marL="325755" indent="-325755" algn="just" defTabSz="434340">
              <a:spcAft>
                <a:spcPts val="600"/>
              </a:spcAft>
              <a:buFontTx/>
              <a:buChar char="-"/>
            </a:pPr>
            <a:r>
              <a:rPr lang="en-US" sz="1710" kern="1200">
                <a:solidFill>
                  <a:schemeClr val="tx1"/>
                </a:solidFill>
                <a:latin typeface="+mn-lt"/>
                <a:ea typeface="+mn-ea"/>
                <a:cs typeface="+mn-cs"/>
              </a:rPr>
              <a:t>Road Improvements on </a:t>
            </a:r>
            <a:r>
              <a:rPr lang="en-US" sz="1710" kern="1200" err="1">
                <a:solidFill>
                  <a:schemeClr val="tx1"/>
                </a:solidFill>
                <a:latin typeface="+mn-lt"/>
                <a:ea typeface="+mn-ea"/>
                <a:cs typeface="+mn-cs"/>
              </a:rPr>
              <a:t>Fagleysville</a:t>
            </a:r>
            <a:r>
              <a:rPr lang="en-US" sz="1710" kern="1200">
                <a:solidFill>
                  <a:schemeClr val="tx1"/>
                </a:solidFill>
                <a:latin typeface="+mn-lt"/>
                <a:ea typeface="+mn-ea"/>
                <a:cs typeface="+mn-cs"/>
              </a:rPr>
              <a:t> Road (Swamp Creek Pump Station Force Main Break)</a:t>
            </a:r>
          </a:p>
          <a:p>
            <a:pPr algn="just" defTabSz="434340">
              <a:spcAft>
                <a:spcPts val="600"/>
              </a:spcAft>
            </a:pPr>
            <a:r>
              <a:rPr lang="en-US" sz="1710" kern="1200">
                <a:solidFill>
                  <a:schemeClr val="tx1"/>
                </a:solidFill>
                <a:latin typeface="+mn-lt"/>
                <a:ea typeface="+mn-ea"/>
                <a:cs typeface="+mn-cs"/>
              </a:rPr>
              <a:t>  </a:t>
            </a:r>
            <a:endParaRPr lang="en-US"/>
          </a:p>
        </p:txBody>
      </p:sp>
      <p:sp>
        <p:nvSpPr>
          <p:cNvPr id="10" name="Rectangle 9">
            <a:extLst>
              <a:ext uri="{FF2B5EF4-FFF2-40B4-BE49-F238E27FC236}">
                <a16:creationId xmlns:a16="http://schemas.microsoft.com/office/drawing/2014/main" id="{B7C082C6-FF3C-444A-9B77-707525CA5D70}"/>
              </a:ext>
            </a:extLst>
          </p:cNvPr>
          <p:cNvSpPr/>
          <p:nvPr/>
        </p:nvSpPr>
        <p:spPr>
          <a:xfrm>
            <a:off x="5957983" y="2086507"/>
            <a:ext cx="4882901" cy="740203"/>
          </a:xfrm>
          <a:prstGeom prst="rect">
            <a:avLst/>
          </a:prstGeom>
        </p:spPr>
        <p:txBody>
          <a:bodyPr wrap="square">
            <a:spAutoFit/>
          </a:bodyPr>
          <a:lstStyle/>
          <a:p>
            <a:pPr algn="just" defTabSz="434340">
              <a:spcAft>
                <a:spcPts val="600"/>
              </a:spcAft>
            </a:pPr>
            <a:endParaRPr lang="en-US" sz="1710" kern="1200">
              <a:solidFill>
                <a:schemeClr val="tx1"/>
              </a:solidFill>
              <a:latin typeface="+mn-lt"/>
              <a:ea typeface="+mn-ea"/>
              <a:cs typeface="+mn-cs"/>
            </a:endParaRPr>
          </a:p>
          <a:p>
            <a:pPr marL="342900" indent="-342900" algn="just">
              <a:spcAft>
                <a:spcPts val="600"/>
              </a:spcAft>
              <a:buFontTx/>
              <a:buChar char="-"/>
            </a:pPr>
            <a:endParaRPr lang="en-US" sz="2000"/>
          </a:p>
        </p:txBody>
      </p:sp>
      <p:sp>
        <p:nvSpPr>
          <p:cNvPr id="14" name="Rectangle 13">
            <a:extLst>
              <a:ext uri="{FF2B5EF4-FFF2-40B4-BE49-F238E27FC236}">
                <a16:creationId xmlns:a16="http://schemas.microsoft.com/office/drawing/2014/main" id="{0B4AB52B-3D47-4473-9387-9F0C726148BA}"/>
              </a:ext>
            </a:extLst>
          </p:cNvPr>
          <p:cNvSpPr/>
          <p:nvPr/>
        </p:nvSpPr>
        <p:spPr>
          <a:xfrm>
            <a:off x="1830381" y="5322903"/>
            <a:ext cx="8738539" cy="441881"/>
          </a:xfrm>
          <a:prstGeom prst="rect">
            <a:avLst/>
          </a:prstGeom>
        </p:spPr>
        <p:txBody>
          <a:bodyPr wrap="square">
            <a:spAutoFit/>
          </a:bodyPr>
          <a:lstStyle/>
          <a:p>
            <a:pPr algn="ctr" defTabSz="434340">
              <a:spcAft>
                <a:spcPts val="600"/>
              </a:spcAft>
            </a:pPr>
            <a:r>
              <a:rPr lang="en-US" sz="2280" b="1" kern="1200">
                <a:solidFill>
                  <a:schemeClr val="tx1"/>
                </a:solidFill>
                <a:latin typeface="+mn-lt"/>
                <a:ea typeface="+mn-ea"/>
                <a:cs typeface="+mn-cs"/>
              </a:rPr>
              <a:t>2024 Estimated Net Fund Balance - $283,190</a:t>
            </a:r>
            <a:endParaRPr lang="en-US" sz="2400" b="1"/>
          </a:p>
        </p:txBody>
      </p:sp>
    </p:spTree>
    <p:extLst>
      <p:ext uri="{BB962C8B-B14F-4D97-AF65-F5344CB8AC3E}">
        <p14:creationId xmlns:p14="http://schemas.microsoft.com/office/powerpoint/2010/main" val="28262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19" name="Straight Connector 18">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8166578C-4316-4C10-89C0-CBAD8BCB6B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2" name="Rectangle 21">
              <a:extLst>
                <a:ext uri="{FF2B5EF4-FFF2-40B4-BE49-F238E27FC236}">
                  <a16:creationId xmlns:a16="http://schemas.microsoft.com/office/drawing/2014/main" id="{67EAD6BE-6743-4E5D-B371-D6D422290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5A21397-70AD-4B22-B332-41C5E2CA895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4" name="Picture 23">
                <a:extLst>
                  <a:ext uri="{FF2B5EF4-FFF2-40B4-BE49-F238E27FC236}">
                    <a16:creationId xmlns:a16="http://schemas.microsoft.com/office/drawing/2014/main" id="{576B637C-5B6A-4B3F-951A-42C0E88B520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BACFCE98-3E90-4230-9F34-423CD9A73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6" name="Picture 25">
                <a:extLst>
                  <a:ext uri="{FF2B5EF4-FFF2-40B4-BE49-F238E27FC236}">
                    <a16:creationId xmlns:a16="http://schemas.microsoft.com/office/drawing/2014/main" id="{9B6E6422-6AEA-47B7-9770-5516483C42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7" name="Picture 26">
                <a:extLst>
                  <a:ext uri="{FF2B5EF4-FFF2-40B4-BE49-F238E27FC236}">
                    <a16:creationId xmlns:a16="http://schemas.microsoft.com/office/drawing/2014/main" id="{7432F8A4-33D0-4CE5-ACBF-F9BDA7C0A91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3" name="Rectangle 2">
            <a:extLst>
              <a:ext uri="{FF2B5EF4-FFF2-40B4-BE49-F238E27FC236}">
                <a16:creationId xmlns:a16="http://schemas.microsoft.com/office/drawing/2014/main" id="{6CE14A58-109F-4ECA-85A5-4FC7E0AEBCCE}"/>
              </a:ext>
            </a:extLst>
          </p:cNvPr>
          <p:cNvSpPr/>
          <p:nvPr/>
        </p:nvSpPr>
        <p:spPr>
          <a:xfrm>
            <a:off x="4626508" y="982132"/>
            <a:ext cx="6270090" cy="1303867"/>
          </a:xfrm>
          <a:prstGeom prst="rect">
            <a:avLst/>
          </a:prstGeom>
        </p:spPr>
        <p:txBody>
          <a:bodyPr vert="horz" lIns="91440" tIns="45720" rIns="91440" bIns="45720" rtlCol="0" anchor="ctr">
            <a:normAutofit/>
          </a:bodyPr>
          <a:lstStyle/>
          <a:p>
            <a:pPr algn="ctr">
              <a:spcBef>
                <a:spcPct val="0"/>
              </a:spcBef>
              <a:spcAft>
                <a:spcPts val="600"/>
              </a:spcAft>
            </a:pPr>
            <a:r>
              <a:rPr lang="en-US" sz="4100" kern="1200" cap="none">
                <a:ln w="3175" cmpd="sng">
                  <a:noFill/>
                </a:ln>
                <a:solidFill>
                  <a:schemeClr val="tx1">
                    <a:lumMod val="85000"/>
                    <a:lumOff val="15000"/>
                  </a:schemeClr>
                </a:solidFill>
                <a:effectLst/>
                <a:latin typeface="+mj-lt"/>
                <a:ea typeface="+mj-ea"/>
                <a:cs typeface="+mj-cs"/>
              </a:rPr>
              <a:t>Transportation Impact Fund</a:t>
            </a:r>
          </a:p>
        </p:txBody>
      </p:sp>
      <p:sp>
        <p:nvSpPr>
          <p:cNvPr id="29" name="Rectangle 28">
            <a:extLst>
              <a:ext uri="{FF2B5EF4-FFF2-40B4-BE49-F238E27FC236}">
                <a16:creationId xmlns:a16="http://schemas.microsoft.com/office/drawing/2014/main" id="{BC940E9A-BC73-4828-82AC-C6F5C9784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10;&#10;Description automatically generated">
            <a:extLst>
              <a:ext uri="{FF2B5EF4-FFF2-40B4-BE49-F238E27FC236}">
                <a16:creationId xmlns:a16="http://schemas.microsoft.com/office/drawing/2014/main" id="{113556C1-2E85-4113-B79B-40F815BE429B}"/>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7379" r="16786" b="7"/>
          <a:stretch/>
        </p:blipFill>
        <p:spPr>
          <a:xfrm>
            <a:off x="1412683" y="1410208"/>
            <a:ext cx="2433793" cy="3858780"/>
          </a:xfrm>
          <a:prstGeom prst="rect">
            <a:avLst/>
          </a:prstGeom>
        </p:spPr>
      </p:pic>
      <p:cxnSp>
        <p:nvCxnSpPr>
          <p:cNvPr id="31" name="Straight Connector 30">
            <a:extLst>
              <a:ext uri="{FF2B5EF4-FFF2-40B4-BE49-F238E27FC236}">
                <a16:creationId xmlns:a16="http://schemas.microsoft.com/office/drawing/2014/main" id="{62EBB388-E9A7-4AEA-BCD7-0922DECAF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C73AFCC-39C9-4CC6-B959-23C65068C09B}"/>
              </a:ext>
            </a:extLst>
          </p:cNvPr>
          <p:cNvSpPr/>
          <p:nvPr/>
        </p:nvSpPr>
        <p:spPr>
          <a:xfrm>
            <a:off x="4636482" y="2556932"/>
            <a:ext cx="6260114" cy="2474850"/>
          </a:xfrm>
          <a:prstGeom prst="rect">
            <a:avLst/>
          </a:prstGeom>
        </p:spPr>
        <p:txBody>
          <a:bodyPr vert="horz" lIns="91440" tIns="45720" rIns="91440" bIns="45720" rtlCol="0" anchor="t">
            <a:normAutofit/>
          </a:bodyPr>
          <a:lstStyle/>
          <a:p>
            <a:pPr marL="342900" indent="-342900">
              <a:spcBef>
                <a:spcPct val="20000"/>
              </a:spcBef>
              <a:spcAft>
                <a:spcPts val="600"/>
              </a:spcAft>
              <a:buClr>
                <a:schemeClr val="accent1"/>
              </a:buClr>
              <a:buSzPct val="115000"/>
              <a:buFont typeface="Arial"/>
              <a:buChar char="•"/>
            </a:pPr>
            <a:r>
              <a:rPr lang="en-US" dirty="0"/>
              <a:t>Seed money for traffic design services for projects to be discussed and directed to be complete in 2024.</a:t>
            </a:r>
            <a:endParaRPr lang="en-US" sz="1800" kern="1200" cap="none" dirty="0">
              <a:solidFill>
                <a:schemeClr val="tx1">
                  <a:lumMod val="85000"/>
                  <a:lumOff val="15000"/>
                </a:schemeClr>
              </a:solidFill>
              <a:effectLst/>
              <a:latin typeface="+mn-lt"/>
              <a:ea typeface="+mn-ea"/>
              <a:cs typeface="+mn-cs"/>
            </a:endParaRPr>
          </a:p>
        </p:txBody>
      </p:sp>
      <p:sp>
        <p:nvSpPr>
          <p:cNvPr id="6" name="TextBox 5">
            <a:extLst>
              <a:ext uri="{FF2B5EF4-FFF2-40B4-BE49-F238E27FC236}">
                <a16:creationId xmlns:a16="http://schemas.microsoft.com/office/drawing/2014/main" id="{67FCE4F4-E87F-4CB8-803B-3BBD47F8DE11}"/>
              </a:ext>
            </a:extLst>
          </p:cNvPr>
          <p:cNvSpPr txBox="1"/>
          <p:nvPr/>
        </p:nvSpPr>
        <p:spPr>
          <a:xfrm>
            <a:off x="9665347" y="6657945"/>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tiryoursouls.blogspot.com/2013/05/delhites-dimaag-ki-batti-jalao.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28" name="Rectangle 27">
            <a:extLst>
              <a:ext uri="{FF2B5EF4-FFF2-40B4-BE49-F238E27FC236}">
                <a16:creationId xmlns:a16="http://schemas.microsoft.com/office/drawing/2014/main" id="{CF160F08-E524-4813-AEDC-3D70D5C41245}"/>
              </a:ext>
            </a:extLst>
          </p:cNvPr>
          <p:cNvSpPr/>
          <p:nvPr/>
        </p:nvSpPr>
        <p:spPr>
          <a:xfrm>
            <a:off x="4771651" y="5258615"/>
            <a:ext cx="6220356" cy="461665"/>
          </a:xfrm>
          <a:prstGeom prst="rect">
            <a:avLst/>
          </a:prstGeom>
        </p:spPr>
        <p:txBody>
          <a:bodyPr wrap="square">
            <a:spAutoFit/>
          </a:bodyPr>
          <a:lstStyle/>
          <a:p>
            <a:pPr algn="ctr"/>
            <a:r>
              <a:rPr lang="en-US" sz="2400" b="1" dirty="0"/>
              <a:t>2024 Estimated Net Fund Balance - $1,869,621</a:t>
            </a:r>
          </a:p>
        </p:txBody>
      </p:sp>
    </p:spTree>
    <p:extLst>
      <p:ext uri="{BB962C8B-B14F-4D97-AF65-F5344CB8AC3E}">
        <p14:creationId xmlns:p14="http://schemas.microsoft.com/office/powerpoint/2010/main" val="42628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74" name="Group 58">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60" name="Picture 59">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1" name="Rectangle 60">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2" name="Picture 61">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63" name="Picture 62">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76" name="Straight Connector 64">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78" name="Group 66">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68" name="Rectangle 67">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68">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0" name="Picture 69">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1" name="Rectangle 70">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2" name="Picture 71">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3" name="Picture 72">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3" name="Rectangle 2">
            <a:extLst>
              <a:ext uri="{FF2B5EF4-FFF2-40B4-BE49-F238E27FC236}">
                <a16:creationId xmlns:a16="http://schemas.microsoft.com/office/drawing/2014/main" id="{6CE14A58-109F-4ECA-85A5-4FC7E0AEBCCE}"/>
              </a:ext>
            </a:extLst>
          </p:cNvPr>
          <p:cNvSpPr/>
          <p:nvPr/>
        </p:nvSpPr>
        <p:spPr>
          <a:xfrm>
            <a:off x="6094412" y="982132"/>
            <a:ext cx="4802185" cy="130386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100" kern="1200" cap="none">
                <a:ln w="3175" cmpd="sng">
                  <a:noFill/>
                </a:ln>
                <a:solidFill>
                  <a:schemeClr val="tx1">
                    <a:lumMod val="85000"/>
                    <a:lumOff val="15000"/>
                  </a:schemeClr>
                </a:solidFill>
                <a:effectLst/>
                <a:latin typeface="+mj-lt"/>
                <a:ea typeface="+mj-ea"/>
                <a:cs typeface="+mj-cs"/>
              </a:rPr>
              <a:t>Road Equipment Capital Fund</a:t>
            </a:r>
          </a:p>
        </p:txBody>
      </p:sp>
      <p:sp>
        <p:nvSpPr>
          <p:cNvPr id="75" name="Rectangle 74">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large orange truck parked in a parking lot&#10;&#10;Description automatically generated">
            <a:extLst>
              <a:ext uri="{FF2B5EF4-FFF2-40B4-BE49-F238E27FC236}">
                <a16:creationId xmlns:a16="http://schemas.microsoft.com/office/drawing/2014/main" id="{90029008-9510-481F-9F80-926CA26EA27F}"/>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28446" r="6755" b="3"/>
          <a:stretch/>
        </p:blipFill>
        <p:spPr>
          <a:xfrm>
            <a:off x="1412683" y="1410208"/>
            <a:ext cx="3876801" cy="3858780"/>
          </a:xfrm>
          <a:prstGeom prst="rect">
            <a:avLst/>
          </a:prstGeom>
        </p:spPr>
      </p:pic>
      <p:cxnSp>
        <p:nvCxnSpPr>
          <p:cNvPr id="77" name="Straight Connector 76">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C73AFCC-39C9-4CC6-B959-23C65068C09B}"/>
              </a:ext>
            </a:extLst>
          </p:cNvPr>
          <p:cNvSpPr/>
          <p:nvPr/>
        </p:nvSpPr>
        <p:spPr>
          <a:xfrm>
            <a:off x="6094411" y="2556932"/>
            <a:ext cx="4953751" cy="2070329"/>
          </a:xfrm>
          <a:prstGeom prst="rect">
            <a:avLst/>
          </a:prstGeom>
        </p:spPr>
        <p:txBody>
          <a:bodyPr vert="horz" lIns="91440" tIns="45720" rIns="91440" bIns="45720" rtlCol="0" anchor="t">
            <a:normAutofit/>
          </a:bodyPr>
          <a:lstStyle/>
          <a:p>
            <a:pPr marL="342900" indent="-342900">
              <a:spcBef>
                <a:spcPct val="20000"/>
              </a:spcBef>
              <a:spcAft>
                <a:spcPts val="600"/>
              </a:spcAft>
              <a:buClr>
                <a:schemeClr val="accent1"/>
              </a:buClr>
              <a:buSzPct val="115000"/>
              <a:buFont typeface="Arial"/>
              <a:buChar char="•"/>
            </a:pPr>
            <a:r>
              <a:rPr lang="en-US" dirty="0">
                <a:solidFill>
                  <a:schemeClr val="tx1">
                    <a:lumMod val="85000"/>
                    <a:lumOff val="15000"/>
                  </a:schemeClr>
                </a:solidFill>
              </a:rPr>
              <a:t>Paver</a:t>
            </a:r>
            <a:endParaRPr lang="en-US" sz="1800" kern="1200" cap="none" dirty="0">
              <a:solidFill>
                <a:schemeClr val="tx1">
                  <a:lumMod val="85000"/>
                  <a:lumOff val="15000"/>
                </a:schemeClr>
              </a:solidFill>
              <a:effectLst/>
              <a:latin typeface="+mn-lt"/>
              <a:ea typeface="+mn-ea"/>
              <a:cs typeface="+mn-cs"/>
            </a:endParaRPr>
          </a:p>
          <a:p>
            <a:pPr marL="342900" indent="-342900">
              <a:spcBef>
                <a:spcPct val="20000"/>
              </a:spcBef>
              <a:spcAft>
                <a:spcPts val="600"/>
              </a:spcAft>
              <a:buClr>
                <a:schemeClr val="accent1"/>
              </a:buClr>
              <a:buSzPct val="115000"/>
              <a:buFont typeface="Arial"/>
              <a:buChar char="•"/>
            </a:pPr>
            <a:r>
              <a:rPr lang="en-US" sz="1800" kern="1200" cap="none" dirty="0">
                <a:solidFill>
                  <a:schemeClr val="tx1">
                    <a:lumMod val="85000"/>
                    <a:lumOff val="15000"/>
                  </a:schemeClr>
                </a:solidFill>
                <a:effectLst/>
                <a:latin typeface="+mn-lt"/>
                <a:ea typeface="+mn-ea"/>
                <a:cs typeface="+mn-cs"/>
              </a:rPr>
              <a:t>Three-Ton Asphalt Hot Box and Recycler </a:t>
            </a:r>
          </a:p>
        </p:txBody>
      </p:sp>
      <p:sp>
        <p:nvSpPr>
          <p:cNvPr id="84" name="Rectangle 83">
            <a:extLst>
              <a:ext uri="{FF2B5EF4-FFF2-40B4-BE49-F238E27FC236}">
                <a16:creationId xmlns:a16="http://schemas.microsoft.com/office/drawing/2014/main" id="{42B1094B-1AE7-4AE7-8674-76B1A68FA863}"/>
              </a:ext>
            </a:extLst>
          </p:cNvPr>
          <p:cNvSpPr/>
          <p:nvPr/>
        </p:nvSpPr>
        <p:spPr>
          <a:xfrm>
            <a:off x="5782733" y="5068933"/>
            <a:ext cx="5691179" cy="400110"/>
          </a:xfrm>
          <a:prstGeom prst="rect">
            <a:avLst/>
          </a:prstGeom>
        </p:spPr>
        <p:txBody>
          <a:bodyPr wrap="square">
            <a:spAutoFit/>
          </a:bodyPr>
          <a:lstStyle/>
          <a:p>
            <a:pPr algn="ctr"/>
            <a:r>
              <a:rPr lang="en-US" sz="2000" b="1" dirty="0"/>
              <a:t>2024 Estimated Net Fund Balance - $599,476</a:t>
            </a:r>
          </a:p>
        </p:txBody>
      </p:sp>
    </p:spTree>
    <p:extLst>
      <p:ext uri="{BB962C8B-B14F-4D97-AF65-F5344CB8AC3E}">
        <p14:creationId xmlns:p14="http://schemas.microsoft.com/office/powerpoint/2010/main" val="36055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6" name="Rectangle 6">
            <a:extLst>
              <a:ext uri="{FF2B5EF4-FFF2-40B4-BE49-F238E27FC236}">
                <a16:creationId xmlns:a16="http://schemas.microsoft.com/office/drawing/2014/main" id="{DEB4B82D-A989-40D8-A457-F1D9C0345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3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8">
            <a:extLst>
              <a:ext uri="{FF2B5EF4-FFF2-40B4-BE49-F238E27FC236}">
                <a16:creationId xmlns:a16="http://schemas.microsoft.com/office/drawing/2014/main" id="{14E99EC7-4ECA-46FD-A4EE-C28A8AC673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5736" y="28937"/>
            <a:ext cx="12188825" cy="6856214"/>
          </a:xfrm>
          <a:prstGeom prst="rect">
            <a:avLst/>
          </a:prstGeom>
        </p:spPr>
      </p:pic>
      <p:grpSp>
        <p:nvGrpSpPr>
          <p:cNvPr id="11" name="Group 10">
            <a:extLst>
              <a:ext uri="{FF2B5EF4-FFF2-40B4-BE49-F238E27FC236}">
                <a16:creationId xmlns:a16="http://schemas.microsoft.com/office/drawing/2014/main" id="{67034349-EB95-4DEC-941A-A5BEB23CCC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2" name="Rounded Rectangle 21">
              <a:extLst>
                <a:ext uri="{FF2B5EF4-FFF2-40B4-BE49-F238E27FC236}">
                  <a16:creationId xmlns:a16="http://schemas.microsoft.com/office/drawing/2014/main" id="{4ED14EF1-39B3-426A-842A-CEA137A65D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3" name="Picture 12">
              <a:extLst>
                <a:ext uri="{FF2B5EF4-FFF2-40B4-BE49-F238E27FC236}">
                  <a16:creationId xmlns:a16="http://schemas.microsoft.com/office/drawing/2014/main" id="{20BA46E3-54EA-491A-BDC2-C9A945118E5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4" name="Rounded Rectangle 27">
              <a:extLst>
                <a:ext uri="{FF2B5EF4-FFF2-40B4-BE49-F238E27FC236}">
                  <a16:creationId xmlns:a16="http://schemas.microsoft.com/office/drawing/2014/main" id="{BC6C1592-02CC-4EA4-9A0E-7BE7C1ED8B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srgbClr val="171717">
                  <a:alpha val="82745"/>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367E44A5-FAF8-4D81-90C9-CFD68F1A13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pic>
        <p:nvPicPr>
          <p:cNvPr id="3" name="Picture 2">
            <a:extLst>
              <a:ext uri="{FF2B5EF4-FFF2-40B4-BE49-F238E27FC236}">
                <a16:creationId xmlns:a16="http://schemas.microsoft.com/office/drawing/2014/main" id="{AE632709-8342-42CB-9722-D10456F21D42}"/>
              </a:ext>
            </a:extLst>
          </p:cNvPr>
          <p:cNvPicPr>
            <a:picLocks noChangeAspect="1"/>
          </p:cNvPicPr>
          <p:nvPr/>
        </p:nvPicPr>
        <p:blipFill>
          <a:blip r:embed="rId6"/>
          <a:stretch>
            <a:fillRect/>
          </a:stretch>
        </p:blipFill>
        <p:spPr>
          <a:xfrm>
            <a:off x="4307392" y="1009859"/>
            <a:ext cx="3225521" cy="4838281"/>
          </a:xfrm>
          <a:prstGeom prst="rect">
            <a:avLst/>
          </a:prstGeom>
        </p:spPr>
      </p:pic>
    </p:spTree>
    <p:extLst>
      <p:ext uri="{BB962C8B-B14F-4D97-AF65-F5344CB8AC3E}">
        <p14:creationId xmlns:p14="http://schemas.microsoft.com/office/powerpoint/2010/main" val="4007678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5FF6-E9D0-4A30-B722-DBCE5F26A795}"/>
              </a:ext>
            </a:extLst>
          </p:cNvPr>
          <p:cNvSpPr txBox="1">
            <a:spLocks/>
          </p:cNvSpPr>
          <p:nvPr/>
        </p:nvSpPr>
        <p:spPr>
          <a:xfrm>
            <a:off x="1295402" y="982132"/>
            <a:ext cx="9601196" cy="79500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Recreation Operating Fund</a:t>
            </a:r>
          </a:p>
        </p:txBody>
      </p:sp>
      <p:sp>
        <p:nvSpPr>
          <p:cNvPr id="3" name="Rectangle 2">
            <a:extLst>
              <a:ext uri="{FF2B5EF4-FFF2-40B4-BE49-F238E27FC236}">
                <a16:creationId xmlns:a16="http://schemas.microsoft.com/office/drawing/2014/main" id="{FD735EA9-1765-4AE8-BD43-665A74FC5497}"/>
              </a:ext>
            </a:extLst>
          </p:cNvPr>
          <p:cNvSpPr/>
          <p:nvPr/>
        </p:nvSpPr>
        <p:spPr>
          <a:xfrm>
            <a:off x="929901" y="2591765"/>
            <a:ext cx="4840629" cy="1015663"/>
          </a:xfrm>
          <a:prstGeom prst="rect">
            <a:avLst/>
          </a:prstGeom>
        </p:spPr>
        <p:txBody>
          <a:bodyPr wrap="square">
            <a:spAutoFit/>
          </a:bodyPr>
          <a:lstStyle/>
          <a:p>
            <a:pPr marL="342900" indent="-342900" algn="just">
              <a:buFontTx/>
              <a:buChar char="-"/>
            </a:pPr>
            <a:r>
              <a:rPr lang="en-US" sz="2000" dirty="0"/>
              <a:t>$142,500 in Real Estate Taxes</a:t>
            </a:r>
          </a:p>
          <a:p>
            <a:pPr marL="342900" indent="-342900" algn="just">
              <a:buFontTx/>
              <a:buChar char="-"/>
            </a:pPr>
            <a:endParaRPr lang="en-US" sz="2000" dirty="0"/>
          </a:p>
          <a:p>
            <a:pPr marL="342900" indent="-342900" algn="just">
              <a:buFontTx/>
              <a:buChar char="-"/>
            </a:pPr>
            <a:r>
              <a:rPr lang="en-US" sz="2000" dirty="0"/>
              <a:t>$54,500 in Charges for Services</a:t>
            </a:r>
          </a:p>
        </p:txBody>
      </p:sp>
      <p:sp>
        <p:nvSpPr>
          <p:cNvPr id="4" name="Rectangle 3">
            <a:extLst>
              <a:ext uri="{FF2B5EF4-FFF2-40B4-BE49-F238E27FC236}">
                <a16:creationId xmlns:a16="http://schemas.microsoft.com/office/drawing/2014/main" id="{BE5847CC-94E7-4E97-A7EF-766C50FA7C58}"/>
              </a:ext>
            </a:extLst>
          </p:cNvPr>
          <p:cNvSpPr/>
          <p:nvPr/>
        </p:nvSpPr>
        <p:spPr>
          <a:xfrm>
            <a:off x="6746928" y="1914305"/>
            <a:ext cx="3892657" cy="400110"/>
          </a:xfrm>
          <a:prstGeom prst="rect">
            <a:avLst/>
          </a:prstGeom>
        </p:spPr>
        <p:txBody>
          <a:bodyPr wrap="square">
            <a:spAutoFit/>
          </a:bodyPr>
          <a:lstStyle/>
          <a:p>
            <a:pPr algn="ctr"/>
            <a:r>
              <a:rPr lang="en-US" sz="2000" b="1" u="sng" dirty="0"/>
              <a:t>Key Expenditures</a:t>
            </a:r>
          </a:p>
        </p:txBody>
      </p:sp>
      <p:sp>
        <p:nvSpPr>
          <p:cNvPr id="5" name="Rectangle 4">
            <a:extLst>
              <a:ext uri="{FF2B5EF4-FFF2-40B4-BE49-F238E27FC236}">
                <a16:creationId xmlns:a16="http://schemas.microsoft.com/office/drawing/2014/main" id="{79DECFB2-5C0C-4D10-8840-C2B10B494E8B}"/>
              </a:ext>
            </a:extLst>
          </p:cNvPr>
          <p:cNvSpPr/>
          <p:nvPr/>
        </p:nvSpPr>
        <p:spPr>
          <a:xfrm>
            <a:off x="1552415" y="1907715"/>
            <a:ext cx="3510364" cy="400110"/>
          </a:xfrm>
          <a:prstGeom prst="rect">
            <a:avLst/>
          </a:prstGeom>
        </p:spPr>
        <p:txBody>
          <a:bodyPr wrap="square">
            <a:spAutoFit/>
          </a:bodyPr>
          <a:lstStyle/>
          <a:p>
            <a:pPr algn="ctr"/>
            <a:r>
              <a:rPr lang="en-US" sz="2000" b="1" u="sng" dirty="0"/>
              <a:t>Key Revenues</a:t>
            </a:r>
          </a:p>
        </p:txBody>
      </p:sp>
      <p:sp>
        <p:nvSpPr>
          <p:cNvPr id="6" name="Rectangle 5">
            <a:extLst>
              <a:ext uri="{FF2B5EF4-FFF2-40B4-BE49-F238E27FC236}">
                <a16:creationId xmlns:a16="http://schemas.microsoft.com/office/drawing/2014/main" id="{E33432B5-EAE5-4120-9166-B919889BA3B5}"/>
              </a:ext>
            </a:extLst>
          </p:cNvPr>
          <p:cNvSpPr/>
          <p:nvPr/>
        </p:nvSpPr>
        <p:spPr>
          <a:xfrm>
            <a:off x="6497665" y="2574055"/>
            <a:ext cx="4764434" cy="2246769"/>
          </a:xfrm>
          <a:prstGeom prst="rect">
            <a:avLst/>
          </a:prstGeom>
        </p:spPr>
        <p:txBody>
          <a:bodyPr wrap="square">
            <a:spAutoFit/>
          </a:bodyPr>
          <a:lstStyle/>
          <a:p>
            <a:pPr marL="342900" indent="-342900" algn="just">
              <a:buFontTx/>
              <a:buChar char="-"/>
            </a:pPr>
            <a:r>
              <a:rPr lang="en-US" sz="2000" dirty="0"/>
              <a:t>Personnel</a:t>
            </a:r>
          </a:p>
          <a:p>
            <a:pPr marL="342900" indent="-342900" algn="just">
              <a:buFontTx/>
              <a:buChar char="-"/>
            </a:pPr>
            <a:endParaRPr lang="en-US" sz="2000" dirty="0"/>
          </a:p>
          <a:p>
            <a:pPr marL="342900" indent="-342900" algn="just">
              <a:buFontTx/>
              <a:buChar char="-"/>
            </a:pPr>
            <a:r>
              <a:rPr lang="en-US" sz="2000" dirty="0"/>
              <a:t>$57,000 in Maintenance</a:t>
            </a:r>
          </a:p>
          <a:p>
            <a:pPr marL="342900" indent="-342900" algn="just">
              <a:buFontTx/>
              <a:buChar char="-"/>
            </a:pPr>
            <a:endParaRPr lang="en-US" sz="2000" dirty="0"/>
          </a:p>
          <a:p>
            <a:pPr marL="342900" indent="-342900" algn="just">
              <a:buFontTx/>
              <a:buChar char="-"/>
            </a:pPr>
            <a:r>
              <a:rPr lang="en-US" sz="2000" dirty="0"/>
              <a:t>$72,500 in Recreation Activities</a:t>
            </a:r>
          </a:p>
          <a:p>
            <a:pPr marL="342900" indent="-342900" algn="just">
              <a:buFontTx/>
              <a:buChar char="-"/>
            </a:pPr>
            <a:endParaRPr lang="en-US" sz="2000" dirty="0"/>
          </a:p>
          <a:p>
            <a:pPr marL="342900" indent="-342900" algn="just">
              <a:buFontTx/>
              <a:buChar char="-"/>
            </a:pPr>
            <a:r>
              <a:rPr lang="en-US" sz="2000" dirty="0"/>
              <a:t>$60,000 Interfund Transfer to RCRF</a:t>
            </a:r>
          </a:p>
        </p:txBody>
      </p:sp>
      <p:cxnSp>
        <p:nvCxnSpPr>
          <p:cNvPr id="10" name="Straight Connector 9">
            <a:extLst>
              <a:ext uri="{FF2B5EF4-FFF2-40B4-BE49-F238E27FC236}">
                <a16:creationId xmlns:a16="http://schemas.microsoft.com/office/drawing/2014/main" id="{96CAEB7D-217B-4D6A-A9EA-01C9F746DD4A}"/>
              </a:ext>
            </a:extLst>
          </p:cNvPr>
          <p:cNvCxnSpPr>
            <a:cxnSpLocks/>
          </p:cNvCxnSpPr>
          <p:nvPr/>
        </p:nvCxnSpPr>
        <p:spPr>
          <a:xfrm flipH="1">
            <a:off x="6096000" y="2081939"/>
            <a:ext cx="1" cy="2960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29A925D-696E-4D03-8745-C387AECD9613}"/>
              </a:ext>
            </a:extLst>
          </p:cNvPr>
          <p:cNvSpPr/>
          <p:nvPr/>
        </p:nvSpPr>
        <p:spPr>
          <a:xfrm>
            <a:off x="1584700" y="5252765"/>
            <a:ext cx="9129789" cy="830997"/>
          </a:xfrm>
          <a:prstGeom prst="rect">
            <a:avLst/>
          </a:prstGeom>
        </p:spPr>
        <p:txBody>
          <a:bodyPr wrap="square">
            <a:spAutoFit/>
          </a:bodyPr>
          <a:lstStyle/>
          <a:p>
            <a:pPr algn="ctr"/>
            <a:r>
              <a:rPr lang="en-US" sz="2400" b="1" dirty="0"/>
              <a:t>2024 Estimated Net Fund Balance - $390,465</a:t>
            </a:r>
          </a:p>
          <a:p>
            <a:pPr algn="ctr"/>
            <a:endParaRPr lang="en-US" sz="2400" b="1" dirty="0"/>
          </a:p>
        </p:txBody>
      </p:sp>
    </p:spTree>
    <p:extLst>
      <p:ext uri="{BB962C8B-B14F-4D97-AF65-F5344CB8AC3E}">
        <p14:creationId xmlns:p14="http://schemas.microsoft.com/office/powerpoint/2010/main" val="402410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3" name="Group 12">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34" name="Straight Connector 18">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35" name="Group 20">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2" name="Rectangle 21">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4" name="Picture 23">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6" name="Picture 25">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7" name="Picture 26">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3" name="Rectangle 2">
            <a:extLst>
              <a:ext uri="{FF2B5EF4-FFF2-40B4-BE49-F238E27FC236}">
                <a16:creationId xmlns:a16="http://schemas.microsoft.com/office/drawing/2014/main" id="{6CE14A58-109F-4ECA-85A5-4FC7E0AEBCCE}"/>
              </a:ext>
            </a:extLst>
          </p:cNvPr>
          <p:cNvSpPr/>
          <p:nvPr/>
        </p:nvSpPr>
        <p:spPr>
          <a:xfrm>
            <a:off x="6094412" y="982132"/>
            <a:ext cx="4802185" cy="1303867"/>
          </a:xfrm>
          <a:prstGeom prst="rect">
            <a:avLst/>
          </a:prstGeom>
        </p:spPr>
        <p:txBody>
          <a:bodyPr vert="horz" lIns="91440" tIns="45720" rIns="91440" bIns="45720" rtlCol="0" anchor="ctr">
            <a:normAutofit/>
          </a:bodyPr>
          <a:lstStyle/>
          <a:p>
            <a:pPr algn="ctr">
              <a:spcBef>
                <a:spcPct val="0"/>
              </a:spcBef>
              <a:spcAft>
                <a:spcPts val="600"/>
              </a:spcAft>
            </a:pPr>
            <a:r>
              <a:rPr lang="en-US" sz="4100" kern="1200" cap="none">
                <a:ln w="3175" cmpd="sng">
                  <a:noFill/>
                </a:ln>
                <a:solidFill>
                  <a:schemeClr val="tx1">
                    <a:lumMod val="85000"/>
                    <a:lumOff val="15000"/>
                  </a:schemeClr>
                </a:solidFill>
                <a:effectLst/>
                <a:latin typeface="+mj-lt"/>
                <a:ea typeface="+mj-ea"/>
                <a:cs typeface="+mj-cs"/>
              </a:rPr>
              <a:t>Capital Reserve Fund</a:t>
            </a:r>
          </a:p>
        </p:txBody>
      </p:sp>
      <p:sp>
        <p:nvSpPr>
          <p:cNvPr id="36" name="Rectangle 28">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0">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C73AFCC-39C9-4CC6-B959-23C65068C09B}"/>
              </a:ext>
            </a:extLst>
          </p:cNvPr>
          <p:cNvSpPr/>
          <p:nvPr/>
        </p:nvSpPr>
        <p:spPr>
          <a:xfrm>
            <a:off x="6085500" y="2442293"/>
            <a:ext cx="5083576" cy="2692811"/>
          </a:xfrm>
          <a:prstGeom prst="rect">
            <a:avLst/>
          </a:prstGeom>
        </p:spPr>
        <p:txBody>
          <a:bodyPr vert="horz" lIns="91440" tIns="45720" rIns="91440" bIns="45720" rtlCol="0" anchor="t">
            <a:noAutofit/>
          </a:bodyPr>
          <a:lstStyle/>
          <a:p>
            <a:pPr marL="342900" indent="-342900" algn="just">
              <a:lnSpc>
                <a:spcPct val="90000"/>
              </a:lnSpc>
              <a:spcBef>
                <a:spcPct val="20000"/>
              </a:spcBef>
              <a:spcAft>
                <a:spcPts val="600"/>
              </a:spcAft>
              <a:buClr>
                <a:schemeClr val="accent1"/>
              </a:buClr>
              <a:buSzPct val="115000"/>
              <a:buFont typeface="Arial"/>
              <a:buChar char="•"/>
            </a:pPr>
            <a:r>
              <a:rPr lang="en-US" sz="1400" dirty="0"/>
              <a:t>Salt Shed at Public Works Facility</a:t>
            </a:r>
          </a:p>
          <a:p>
            <a:pPr marL="342900" indent="-342900" algn="just">
              <a:lnSpc>
                <a:spcPct val="90000"/>
              </a:lnSpc>
              <a:spcBef>
                <a:spcPct val="20000"/>
              </a:spcBef>
              <a:spcAft>
                <a:spcPts val="600"/>
              </a:spcAft>
              <a:buClr>
                <a:schemeClr val="accent1"/>
              </a:buClr>
              <a:buSzPct val="115000"/>
              <a:buFont typeface="Arial"/>
              <a:buChar char="•"/>
            </a:pPr>
            <a:r>
              <a:rPr lang="en-US" sz="1400" dirty="0"/>
              <a:t>Replacement vehicle for Planning and Zoning Department</a:t>
            </a:r>
          </a:p>
          <a:p>
            <a:pPr marL="342900" indent="-342900" algn="just">
              <a:lnSpc>
                <a:spcPct val="90000"/>
              </a:lnSpc>
              <a:spcBef>
                <a:spcPct val="20000"/>
              </a:spcBef>
              <a:spcAft>
                <a:spcPts val="600"/>
              </a:spcAft>
              <a:buClr>
                <a:schemeClr val="accent1"/>
              </a:buClr>
              <a:buSzPct val="115000"/>
              <a:buFont typeface="Arial"/>
              <a:buChar char="•"/>
            </a:pPr>
            <a:r>
              <a:rPr lang="en-US" sz="1400" dirty="0"/>
              <a:t>Electronic Sign to complete Municipal Building Renovation Project</a:t>
            </a:r>
          </a:p>
          <a:p>
            <a:pPr marL="342900" indent="-342900" algn="just">
              <a:lnSpc>
                <a:spcPct val="90000"/>
              </a:lnSpc>
              <a:spcBef>
                <a:spcPct val="20000"/>
              </a:spcBef>
              <a:spcAft>
                <a:spcPts val="600"/>
              </a:spcAft>
              <a:buClr>
                <a:schemeClr val="accent1"/>
              </a:buClr>
              <a:buSzPct val="115000"/>
              <a:buFont typeface="Arial"/>
              <a:buChar char="•"/>
            </a:pPr>
            <a:r>
              <a:rPr lang="en-US" sz="1400" dirty="0"/>
              <a:t>hard costs related to replacing a culvert underneath </a:t>
            </a:r>
            <a:r>
              <a:rPr lang="en-US" sz="1400" dirty="0" err="1"/>
              <a:t>Sanatoga</a:t>
            </a:r>
            <a:r>
              <a:rPr lang="en-US" sz="1400" dirty="0"/>
              <a:t> Rd.</a:t>
            </a:r>
          </a:p>
          <a:p>
            <a:pPr marL="342900" indent="-342900" algn="just">
              <a:lnSpc>
                <a:spcPct val="90000"/>
              </a:lnSpc>
              <a:spcBef>
                <a:spcPct val="20000"/>
              </a:spcBef>
              <a:spcAft>
                <a:spcPts val="600"/>
              </a:spcAft>
              <a:buClr>
                <a:schemeClr val="accent1"/>
              </a:buClr>
              <a:buSzPct val="115000"/>
              <a:buFont typeface="Arial"/>
              <a:buChar char="•"/>
            </a:pPr>
            <a:r>
              <a:rPr lang="en-US" sz="1400" dirty="0"/>
              <a:t>Completion of Swamp Creek Meadows Project</a:t>
            </a:r>
          </a:p>
          <a:p>
            <a:pPr marL="342900" indent="-342900" algn="just">
              <a:lnSpc>
                <a:spcPct val="90000"/>
              </a:lnSpc>
              <a:spcBef>
                <a:spcPct val="20000"/>
              </a:spcBef>
              <a:spcAft>
                <a:spcPts val="600"/>
              </a:spcAft>
              <a:buClr>
                <a:schemeClr val="accent1"/>
              </a:buClr>
              <a:buSzPct val="115000"/>
              <a:buFont typeface="Arial"/>
              <a:buChar char="•"/>
            </a:pPr>
            <a:r>
              <a:rPr lang="en-US" sz="1400" dirty="0"/>
              <a:t>hard costs for the completion of the Swamp Creek Stream Restoration Project</a:t>
            </a:r>
          </a:p>
          <a:p>
            <a:pPr marL="342900" indent="-342900" algn="just">
              <a:lnSpc>
                <a:spcPct val="90000"/>
              </a:lnSpc>
              <a:spcBef>
                <a:spcPct val="20000"/>
              </a:spcBef>
              <a:spcAft>
                <a:spcPts val="600"/>
              </a:spcAft>
              <a:buClr>
                <a:schemeClr val="accent1"/>
              </a:buClr>
              <a:buSzPct val="115000"/>
              <a:buFont typeface="Arial"/>
              <a:buChar char="•"/>
            </a:pPr>
            <a:r>
              <a:rPr lang="en-US" sz="1400" dirty="0"/>
              <a:t>Milling and Overlay of </a:t>
            </a:r>
            <a:r>
              <a:rPr lang="en-US" sz="1400" dirty="0" err="1"/>
              <a:t>Sanatoga</a:t>
            </a:r>
            <a:r>
              <a:rPr lang="en-US" sz="1400" dirty="0"/>
              <a:t> Road from Swamp Pike to the township line</a:t>
            </a:r>
          </a:p>
          <a:p>
            <a:pPr marL="342900" indent="-342900" algn="just">
              <a:lnSpc>
                <a:spcPct val="90000"/>
              </a:lnSpc>
              <a:spcBef>
                <a:spcPct val="20000"/>
              </a:spcBef>
              <a:spcAft>
                <a:spcPts val="600"/>
              </a:spcAft>
              <a:buClr>
                <a:schemeClr val="accent1"/>
              </a:buClr>
              <a:buSzPct val="115000"/>
              <a:buFont typeface="Arial"/>
              <a:buChar char="•"/>
            </a:pPr>
            <a:r>
              <a:rPr lang="en-US" sz="1400" dirty="0"/>
              <a:t>2 Vehicles for the Police Department</a:t>
            </a:r>
          </a:p>
          <a:p>
            <a:pPr marL="342900" indent="-342900" algn="just">
              <a:lnSpc>
                <a:spcPct val="90000"/>
              </a:lnSpc>
              <a:spcBef>
                <a:spcPct val="20000"/>
              </a:spcBef>
              <a:spcAft>
                <a:spcPts val="600"/>
              </a:spcAft>
              <a:buClr>
                <a:schemeClr val="accent1"/>
              </a:buClr>
              <a:buSzPct val="115000"/>
              <a:buFont typeface="Arial"/>
              <a:buChar char="•"/>
            </a:pPr>
            <a:endParaRPr lang="en-US" sz="1400" kern="1200" cap="none" dirty="0">
              <a:solidFill>
                <a:schemeClr val="tx1">
                  <a:lumMod val="85000"/>
                  <a:lumOff val="15000"/>
                </a:schemeClr>
              </a:solidFill>
              <a:effectLst/>
              <a:latin typeface="+mn-lt"/>
              <a:ea typeface="+mn-ea"/>
              <a:cs typeface="+mn-cs"/>
            </a:endParaRPr>
          </a:p>
        </p:txBody>
      </p:sp>
      <p:pic>
        <p:nvPicPr>
          <p:cNvPr id="5" name="Picture 4" descr="A close up of text on a white background&#10;&#10;Description automatically generated">
            <a:extLst>
              <a:ext uri="{FF2B5EF4-FFF2-40B4-BE49-F238E27FC236}">
                <a16:creationId xmlns:a16="http://schemas.microsoft.com/office/drawing/2014/main" id="{036754CB-1F5A-4CDF-9B7F-35D913AF6D8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495023" y="1249915"/>
            <a:ext cx="3575065" cy="4261666"/>
          </a:xfrm>
          <a:prstGeom prst="rect">
            <a:avLst/>
          </a:prstGeom>
        </p:spPr>
      </p:pic>
      <p:sp>
        <p:nvSpPr>
          <p:cNvPr id="32" name="Rectangle 31">
            <a:extLst>
              <a:ext uri="{FF2B5EF4-FFF2-40B4-BE49-F238E27FC236}">
                <a16:creationId xmlns:a16="http://schemas.microsoft.com/office/drawing/2014/main" id="{E4FDEA49-13DB-4811-9969-984109A77E9F}"/>
              </a:ext>
            </a:extLst>
          </p:cNvPr>
          <p:cNvSpPr/>
          <p:nvPr/>
        </p:nvSpPr>
        <p:spPr>
          <a:xfrm>
            <a:off x="6054672" y="5258615"/>
            <a:ext cx="5164644" cy="707886"/>
          </a:xfrm>
          <a:prstGeom prst="rect">
            <a:avLst/>
          </a:prstGeom>
        </p:spPr>
        <p:txBody>
          <a:bodyPr wrap="square">
            <a:spAutoFit/>
          </a:bodyPr>
          <a:lstStyle/>
          <a:p>
            <a:pPr algn="ctr"/>
            <a:endParaRPr lang="en-US" sz="2000" b="1" dirty="0"/>
          </a:p>
          <a:p>
            <a:pPr algn="ctr"/>
            <a:r>
              <a:rPr lang="en-US" sz="2000" b="1" dirty="0"/>
              <a:t>2024 Estimated Net Fund Balance - $1,265,359</a:t>
            </a:r>
          </a:p>
        </p:txBody>
      </p:sp>
    </p:spTree>
    <p:extLst>
      <p:ext uri="{BB962C8B-B14F-4D97-AF65-F5344CB8AC3E}">
        <p14:creationId xmlns:p14="http://schemas.microsoft.com/office/powerpoint/2010/main" val="382611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37" name="Picture 36">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8" name="Rectangle 37">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0" name="Picture 39">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42" name="Straight Connector 41">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6CE14A58-109F-4ECA-85A5-4FC7E0AEBCCE}"/>
              </a:ext>
            </a:extLst>
          </p:cNvPr>
          <p:cNvSpPr/>
          <p:nvPr/>
        </p:nvSpPr>
        <p:spPr>
          <a:xfrm>
            <a:off x="1295402" y="982132"/>
            <a:ext cx="9601196" cy="1303867"/>
          </a:xfrm>
          <a:prstGeom prst="rect">
            <a:avLst/>
          </a:prstGeom>
        </p:spPr>
        <p:txBody>
          <a:bodyPr vert="horz" lIns="91440" tIns="45720" rIns="91440" bIns="45720" rtlCol="0" anchor="ctr">
            <a:normAutofit/>
          </a:bodyPr>
          <a:lstStyle/>
          <a:p>
            <a:pPr algn="ctr">
              <a:spcBef>
                <a:spcPct val="0"/>
              </a:spcBef>
              <a:spcAft>
                <a:spcPts val="600"/>
              </a:spcAft>
            </a:pPr>
            <a:r>
              <a:rPr lang="en-US" sz="4400" kern="1200" cap="none">
                <a:ln w="3175" cmpd="sng">
                  <a:noFill/>
                </a:ln>
                <a:solidFill>
                  <a:schemeClr val="tx1">
                    <a:lumMod val="85000"/>
                    <a:lumOff val="15000"/>
                  </a:schemeClr>
                </a:solidFill>
                <a:effectLst/>
                <a:latin typeface="+mj-lt"/>
                <a:ea typeface="+mj-ea"/>
                <a:cs typeface="+mj-cs"/>
              </a:rPr>
              <a:t>Recreation Capital Reserve Fund</a:t>
            </a:r>
          </a:p>
        </p:txBody>
      </p:sp>
      <p:sp>
        <p:nvSpPr>
          <p:cNvPr id="8" name="Rectangle 7">
            <a:extLst>
              <a:ext uri="{FF2B5EF4-FFF2-40B4-BE49-F238E27FC236}">
                <a16:creationId xmlns:a16="http://schemas.microsoft.com/office/drawing/2014/main" id="{BC73AFCC-39C9-4CC6-B959-23C65068C09B}"/>
              </a:ext>
            </a:extLst>
          </p:cNvPr>
          <p:cNvSpPr/>
          <p:nvPr/>
        </p:nvSpPr>
        <p:spPr>
          <a:xfrm>
            <a:off x="1710552" y="2775281"/>
            <a:ext cx="9092915" cy="2592296"/>
          </a:xfrm>
          <a:prstGeom prst="rect">
            <a:avLst/>
          </a:prstGeom>
        </p:spPr>
        <p:txBody>
          <a:bodyPr vert="horz" lIns="91440" tIns="45720" rIns="91440" bIns="45720" rtlCol="0" anchor="t">
            <a:normAutofit/>
          </a:bodyPr>
          <a:lstStyle/>
          <a:p>
            <a:pPr marL="342900" indent="-342900">
              <a:spcBef>
                <a:spcPct val="20000"/>
              </a:spcBef>
              <a:spcAft>
                <a:spcPts val="600"/>
              </a:spcAft>
              <a:buClr>
                <a:schemeClr val="accent1"/>
              </a:buClr>
              <a:buSzPct val="115000"/>
              <a:buFont typeface="Arial"/>
              <a:buChar char="•"/>
            </a:pPr>
            <a:r>
              <a:rPr lang="en-US" dirty="0"/>
              <a:t>Upgraded pump for the pool at Hickory Park</a:t>
            </a:r>
          </a:p>
          <a:p>
            <a:pPr marL="342900" indent="-342900">
              <a:spcBef>
                <a:spcPct val="20000"/>
              </a:spcBef>
              <a:spcAft>
                <a:spcPts val="600"/>
              </a:spcAft>
              <a:buClr>
                <a:schemeClr val="accent1"/>
              </a:buClr>
              <a:buSzPct val="115000"/>
              <a:buFont typeface="Arial"/>
              <a:buChar char="•"/>
            </a:pPr>
            <a:r>
              <a:rPr lang="en-US" dirty="0"/>
              <a:t>Upgrades to Barn </a:t>
            </a:r>
          </a:p>
          <a:p>
            <a:pPr marL="342900" indent="-342900">
              <a:spcBef>
                <a:spcPct val="20000"/>
              </a:spcBef>
              <a:spcAft>
                <a:spcPts val="600"/>
              </a:spcAft>
              <a:buClr>
                <a:schemeClr val="accent1"/>
              </a:buClr>
              <a:buSzPct val="115000"/>
              <a:buFont typeface="Arial"/>
              <a:buChar char="•"/>
            </a:pPr>
            <a:r>
              <a:rPr lang="en-US" dirty="0"/>
              <a:t>Renovate the hockey rink into pickleball courts </a:t>
            </a:r>
            <a:r>
              <a:rPr lang="en-US" sz="1400" b="1" dirty="0"/>
              <a:t>(on hold for further discussion) </a:t>
            </a:r>
            <a:r>
              <a:rPr lang="en-US" dirty="0"/>
              <a:t>at Community Park</a:t>
            </a:r>
          </a:p>
          <a:p>
            <a:pPr marL="342900" indent="-342900">
              <a:spcBef>
                <a:spcPct val="20000"/>
              </a:spcBef>
              <a:spcAft>
                <a:spcPts val="600"/>
              </a:spcAft>
              <a:buClr>
                <a:schemeClr val="accent1"/>
              </a:buClr>
              <a:buSzPct val="115000"/>
              <a:buFont typeface="Arial"/>
              <a:buChar char="•"/>
            </a:pPr>
            <a:r>
              <a:rPr lang="en-US" dirty="0">
                <a:solidFill>
                  <a:schemeClr val="tx1">
                    <a:lumMod val="85000"/>
                    <a:lumOff val="15000"/>
                  </a:schemeClr>
                </a:solidFill>
              </a:rPr>
              <a:t>I</a:t>
            </a:r>
            <a:r>
              <a:rPr lang="en-US" sz="1800" kern="1200" cap="none" dirty="0">
                <a:solidFill>
                  <a:schemeClr val="tx1">
                    <a:lumMod val="85000"/>
                    <a:lumOff val="15000"/>
                  </a:schemeClr>
                </a:solidFill>
                <a:effectLst/>
                <a:latin typeface="+mn-lt"/>
                <a:ea typeface="+mn-ea"/>
                <a:cs typeface="+mn-cs"/>
              </a:rPr>
              <a:t>nstallation of a trail along Dotterer Road near </a:t>
            </a:r>
            <a:r>
              <a:rPr lang="en-US" sz="1800" kern="1200" cap="none" dirty="0" err="1">
                <a:solidFill>
                  <a:schemeClr val="tx1">
                    <a:lumMod val="85000"/>
                    <a:lumOff val="15000"/>
                  </a:schemeClr>
                </a:solidFill>
                <a:effectLst/>
                <a:latin typeface="+mn-lt"/>
                <a:ea typeface="+mn-ea"/>
                <a:cs typeface="+mn-cs"/>
              </a:rPr>
              <a:t>Windlestrae</a:t>
            </a:r>
            <a:r>
              <a:rPr lang="en-US" sz="1800" kern="1200" cap="none" dirty="0">
                <a:solidFill>
                  <a:schemeClr val="tx1">
                    <a:lumMod val="85000"/>
                    <a:lumOff val="15000"/>
                  </a:schemeClr>
                </a:solidFill>
                <a:effectLst/>
                <a:latin typeface="+mn-lt"/>
                <a:ea typeface="+mn-ea"/>
                <a:cs typeface="+mn-cs"/>
              </a:rPr>
              <a:t> Park</a:t>
            </a:r>
          </a:p>
        </p:txBody>
      </p:sp>
      <p:pic>
        <p:nvPicPr>
          <p:cNvPr id="32" name="Picture 31">
            <a:extLst>
              <a:ext uri="{FF2B5EF4-FFF2-40B4-BE49-F238E27FC236}">
                <a16:creationId xmlns:a16="http://schemas.microsoft.com/office/drawing/2014/main" id="{C1C676B5-8514-4463-AC81-54CADBA93304}"/>
              </a:ext>
            </a:extLst>
          </p:cNvPr>
          <p:cNvPicPr>
            <a:picLocks noChangeAspect="1"/>
          </p:cNvPicPr>
          <p:nvPr/>
        </p:nvPicPr>
        <p:blipFill>
          <a:blip r:embed="rId6"/>
          <a:stretch>
            <a:fillRect/>
          </a:stretch>
        </p:blipFill>
        <p:spPr>
          <a:xfrm>
            <a:off x="2729699" y="4379496"/>
            <a:ext cx="6565199" cy="930636"/>
          </a:xfrm>
          <a:prstGeom prst="rect">
            <a:avLst/>
          </a:prstGeom>
        </p:spPr>
      </p:pic>
      <p:sp>
        <p:nvSpPr>
          <p:cNvPr id="61" name="Rectangle 60">
            <a:extLst>
              <a:ext uri="{FF2B5EF4-FFF2-40B4-BE49-F238E27FC236}">
                <a16:creationId xmlns:a16="http://schemas.microsoft.com/office/drawing/2014/main" id="{2FF17DC1-B608-40C0-A41A-38B256021371}"/>
              </a:ext>
            </a:extLst>
          </p:cNvPr>
          <p:cNvSpPr/>
          <p:nvPr/>
        </p:nvSpPr>
        <p:spPr>
          <a:xfrm>
            <a:off x="3040877" y="5310133"/>
            <a:ext cx="6302643" cy="461665"/>
          </a:xfrm>
          <a:prstGeom prst="rect">
            <a:avLst/>
          </a:prstGeom>
        </p:spPr>
        <p:txBody>
          <a:bodyPr wrap="square">
            <a:spAutoFit/>
          </a:bodyPr>
          <a:lstStyle/>
          <a:p>
            <a:pPr algn="ctr"/>
            <a:r>
              <a:rPr lang="en-US" sz="2400" b="1" dirty="0"/>
              <a:t>2024 Estimated Net Fund Balance - $267,437</a:t>
            </a:r>
          </a:p>
        </p:txBody>
      </p:sp>
    </p:spTree>
    <p:extLst>
      <p:ext uri="{BB962C8B-B14F-4D97-AF65-F5344CB8AC3E}">
        <p14:creationId xmlns:p14="http://schemas.microsoft.com/office/powerpoint/2010/main" val="342862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A35723D1-BE23-4F7B-872D-35CA6D17F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37" name="Picture 36">
              <a:extLst>
                <a:ext uri="{FF2B5EF4-FFF2-40B4-BE49-F238E27FC236}">
                  <a16:creationId xmlns:a16="http://schemas.microsoft.com/office/drawing/2014/main" id="{D6E618D2-8F0C-4909-AFC7-B7A1807529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8" name="Rectangle 37">
              <a:extLst>
                <a:ext uri="{FF2B5EF4-FFF2-40B4-BE49-F238E27FC236}">
                  <a16:creationId xmlns:a16="http://schemas.microsoft.com/office/drawing/2014/main" id="{D4523B5A-3C1B-43E2-9848-4224E638B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a:extLst>
                <a:ext uri="{FF2B5EF4-FFF2-40B4-BE49-F238E27FC236}">
                  <a16:creationId xmlns:a16="http://schemas.microsoft.com/office/drawing/2014/main" id="{6E82BC15-7FB9-4C06-AF5C-CEFF4A4AA1E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0" name="Picture 39">
              <a:extLst>
                <a:ext uri="{FF2B5EF4-FFF2-40B4-BE49-F238E27FC236}">
                  <a16:creationId xmlns:a16="http://schemas.microsoft.com/office/drawing/2014/main" id="{31D50916-7994-4161-83BF-EDC798D7BC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42" name="Straight Connector 41">
            <a:extLst>
              <a:ext uri="{FF2B5EF4-FFF2-40B4-BE49-F238E27FC236}">
                <a16:creationId xmlns:a16="http://schemas.microsoft.com/office/drawing/2014/main" id="{CF2CD8F0-C030-420D-9AA6-5D9243779F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5" name="Rectangle 44">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7" name="Picture 46">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9" name="Picture 48">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50" name="Picture 49">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3" name="Rectangle 2">
            <a:extLst>
              <a:ext uri="{FF2B5EF4-FFF2-40B4-BE49-F238E27FC236}">
                <a16:creationId xmlns:a16="http://schemas.microsoft.com/office/drawing/2014/main" id="{6CE14A58-109F-4ECA-85A5-4FC7E0AEBCCE}"/>
              </a:ext>
            </a:extLst>
          </p:cNvPr>
          <p:cNvSpPr/>
          <p:nvPr/>
        </p:nvSpPr>
        <p:spPr>
          <a:xfrm>
            <a:off x="7535825" y="982132"/>
            <a:ext cx="3360772" cy="1303867"/>
          </a:xfrm>
          <a:prstGeom prst="rect">
            <a:avLst/>
          </a:prstGeom>
        </p:spPr>
        <p:txBody>
          <a:bodyPr vert="horz" lIns="91440" tIns="45720" rIns="91440" bIns="45720" rtlCol="0" anchor="ctr">
            <a:normAutofit lnSpcReduction="10000"/>
          </a:bodyPr>
          <a:lstStyle/>
          <a:p>
            <a:pPr algn="ctr"/>
            <a:r>
              <a:rPr lang="en-US" sz="4000" dirty="0"/>
              <a:t>Liquid Fuels Fund</a:t>
            </a:r>
          </a:p>
        </p:txBody>
      </p:sp>
      <p:sp>
        <p:nvSpPr>
          <p:cNvPr id="52" name="Rectangle 51">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outdoor, person, sky, tree&#10;&#10;Description automatically generated">
            <a:extLst>
              <a:ext uri="{FF2B5EF4-FFF2-40B4-BE49-F238E27FC236}">
                <a16:creationId xmlns:a16="http://schemas.microsoft.com/office/drawing/2014/main" id="{FFA30FFD-F7DB-407F-92F7-5335E04A8569}"/>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r="9031" b="2"/>
          <a:stretch/>
        </p:blipFill>
        <p:spPr>
          <a:xfrm>
            <a:off x="1412683" y="1410208"/>
            <a:ext cx="5278777" cy="3858780"/>
          </a:xfrm>
          <a:prstGeom prst="rect">
            <a:avLst/>
          </a:prstGeom>
        </p:spPr>
      </p:pic>
      <p:cxnSp>
        <p:nvCxnSpPr>
          <p:cNvPr id="54" name="Straight Connector 53">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BC73AFCC-39C9-4CC6-B959-23C65068C09B}"/>
              </a:ext>
            </a:extLst>
          </p:cNvPr>
          <p:cNvSpPr/>
          <p:nvPr/>
        </p:nvSpPr>
        <p:spPr>
          <a:xfrm>
            <a:off x="7535824" y="2556932"/>
            <a:ext cx="3360771" cy="3318936"/>
          </a:xfrm>
          <a:prstGeom prst="rect">
            <a:avLst/>
          </a:prstGeom>
        </p:spPr>
        <p:txBody>
          <a:bodyPr vert="horz" lIns="91440" tIns="45720" rIns="91440" bIns="45720" rtlCol="0" anchor="t">
            <a:normAutofit/>
          </a:bodyPr>
          <a:lstStyle/>
          <a:p>
            <a:pPr algn="just"/>
            <a:r>
              <a:rPr lang="en-US" sz="2000" dirty="0"/>
              <a:t>The Township will resurface or treat 7.5 miles of Township roads. </a:t>
            </a:r>
          </a:p>
        </p:txBody>
      </p:sp>
      <p:sp>
        <p:nvSpPr>
          <p:cNvPr id="6" name="TextBox 5">
            <a:extLst>
              <a:ext uri="{FF2B5EF4-FFF2-40B4-BE49-F238E27FC236}">
                <a16:creationId xmlns:a16="http://schemas.microsoft.com/office/drawing/2014/main" id="{67FCE4F4-E87F-4CB8-803B-3BBD47F8DE11}"/>
              </a:ext>
            </a:extLst>
          </p:cNvPr>
          <p:cNvSpPr txBox="1"/>
          <p:nvPr/>
        </p:nvSpPr>
        <p:spPr>
          <a:xfrm>
            <a:off x="9665347" y="6870700"/>
            <a:ext cx="252665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stiryoursouls.blogspot.com/2013/05/delhites-dimaag-ki-batti-jalao.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41" name="Rectangle 40">
            <a:extLst>
              <a:ext uri="{FF2B5EF4-FFF2-40B4-BE49-F238E27FC236}">
                <a16:creationId xmlns:a16="http://schemas.microsoft.com/office/drawing/2014/main" id="{022D7DC7-9A78-4AB4-8856-38FC2F5B172A}"/>
              </a:ext>
            </a:extLst>
          </p:cNvPr>
          <p:cNvSpPr/>
          <p:nvPr/>
        </p:nvSpPr>
        <p:spPr>
          <a:xfrm>
            <a:off x="7299472" y="4005141"/>
            <a:ext cx="4036881" cy="1015663"/>
          </a:xfrm>
          <a:prstGeom prst="rect">
            <a:avLst/>
          </a:prstGeom>
        </p:spPr>
        <p:txBody>
          <a:bodyPr wrap="square">
            <a:spAutoFit/>
          </a:bodyPr>
          <a:lstStyle/>
          <a:p>
            <a:pPr algn="ctr"/>
            <a:r>
              <a:rPr lang="en-US" sz="2000" b="1" dirty="0"/>
              <a:t>2024 Estimated Net Fund Balance</a:t>
            </a:r>
            <a:br>
              <a:rPr lang="en-US" sz="2000" b="1" dirty="0"/>
            </a:br>
            <a:br>
              <a:rPr lang="en-US" sz="2000" b="1" dirty="0"/>
            </a:br>
            <a:r>
              <a:rPr lang="en-US" sz="2000" b="1" dirty="0"/>
              <a:t>$493,117</a:t>
            </a:r>
          </a:p>
        </p:txBody>
      </p:sp>
    </p:spTree>
    <p:extLst>
      <p:ext uri="{BB962C8B-B14F-4D97-AF65-F5344CB8AC3E}">
        <p14:creationId xmlns:p14="http://schemas.microsoft.com/office/powerpoint/2010/main" val="416438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AEC0359-278F-5860-5679-B9D3B973B3E7}"/>
              </a:ext>
            </a:extLst>
          </p:cNvPr>
          <p:cNvGraphicFramePr>
            <a:graphicFrameLocks noChangeAspect="1"/>
          </p:cNvGraphicFramePr>
          <p:nvPr>
            <p:extLst>
              <p:ext uri="{D42A27DB-BD31-4B8C-83A1-F6EECF244321}">
                <p14:modId xmlns:p14="http://schemas.microsoft.com/office/powerpoint/2010/main" val="828825841"/>
              </p:ext>
            </p:extLst>
          </p:nvPr>
        </p:nvGraphicFramePr>
        <p:xfrm>
          <a:off x="3486150" y="719138"/>
          <a:ext cx="5219700" cy="5418137"/>
        </p:xfrm>
        <a:graphic>
          <a:graphicData uri="http://schemas.openxmlformats.org/presentationml/2006/ole">
            <mc:AlternateContent xmlns:mc="http://schemas.openxmlformats.org/markup-compatibility/2006">
              <mc:Choice xmlns:v="urn:schemas-microsoft-com:vml" Requires="v">
                <p:oleObj name="Worksheet" r:id="rId4" imgW="8029690" imgH="8334302" progId="Excel.Sheet.12">
                  <p:embed/>
                </p:oleObj>
              </mc:Choice>
              <mc:Fallback>
                <p:oleObj name="Worksheet" r:id="rId4" imgW="8029690" imgH="8334302" progId="Excel.Sheet.12">
                  <p:embed/>
                  <p:pic>
                    <p:nvPicPr>
                      <p:cNvPr id="4" name="Object 3">
                        <a:extLst>
                          <a:ext uri="{FF2B5EF4-FFF2-40B4-BE49-F238E27FC236}">
                            <a16:creationId xmlns:a16="http://schemas.microsoft.com/office/drawing/2014/main" id="{EAEC0359-278F-5860-5679-B9D3B973B3E7}"/>
                          </a:ext>
                        </a:extLst>
                      </p:cNvPr>
                      <p:cNvPicPr/>
                      <p:nvPr/>
                    </p:nvPicPr>
                    <p:blipFill>
                      <a:blip r:embed="rId5"/>
                      <a:stretch>
                        <a:fillRect/>
                      </a:stretch>
                    </p:blipFill>
                    <p:spPr>
                      <a:xfrm>
                        <a:off x="3486150" y="719138"/>
                        <a:ext cx="5219700" cy="5418137"/>
                      </a:xfrm>
                      <a:prstGeom prst="rect">
                        <a:avLst/>
                      </a:prstGeom>
                    </p:spPr>
                  </p:pic>
                </p:oleObj>
              </mc:Fallback>
            </mc:AlternateContent>
          </a:graphicData>
        </a:graphic>
      </p:graphicFrame>
    </p:spTree>
    <p:extLst>
      <p:ext uri="{BB962C8B-B14F-4D97-AF65-F5344CB8AC3E}">
        <p14:creationId xmlns:p14="http://schemas.microsoft.com/office/powerpoint/2010/main" val="2706292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C718-C41E-4F92-AFD6-AAA2E09C8F27}"/>
              </a:ext>
            </a:extLst>
          </p:cNvPr>
          <p:cNvSpPr>
            <a:spLocks noGrp="1"/>
          </p:cNvSpPr>
          <p:nvPr>
            <p:ph type="title"/>
          </p:nvPr>
        </p:nvSpPr>
        <p:spPr>
          <a:xfrm>
            <a:off x="1295402" y="982132"/>
            <a:ext cx="9601196" cy="1303867"/>
          </a:xfrm>
        </p:spPr>
        <p:txBody>
          <a:bodyPr>
            <a:normAutofit/>
          </a:bodyPr>
          <a:lstStyle/>
          <a:p>
            <a:r>
              <a:rPr lang="en-US" sz="4400"/>
              <a:t>Future Trends and Outlook</a:t>
            </a:r>
          </a:p>
        </p:txBody>
      </p:sp>
      <p:sp>
        <p:nvSpPr>
          <p:cNvPr id="3" name="Content Placeholder 2">
            <a:extLst>
              <a:ext uri="{FF2B5EF4-FFF2-40B4-BE49-F238E27FC236}">
                <a16:creationId xmlns:a16="http://schemas.microsoft.com/office/drawing/2014/main" id="{200A044F-CBB7-4CA0-9AEB-5C9C6B70A097}"/>
              </a:ext>
            </a:extLst>
          </p:cNvPr>
          <p:cNvSpPr>
            <a:spLocks noGrp="1"/>
          </p:cNvSpPr>
          <p:nvPr>
            <p:ph idx="1"/>
          </p:nvPr>
        </p:nvSpPr>
        <p:spPr>
          <a:xfrm>
            <a:off x="1295402" y="2556932"/>
            <a:ext cx="6256866" cy="3318936"/>
          </a:xfrm>
        </p:spPr>
        <p:txBody>
          <a:bodyPr>
            <a:normAutofit/>
          </a:bodyPr>
          <a:lstStyle/>
          <a:p>
            <a:pPr algn="just">
              <a:lnSpc>
                <a:spcPct val="90000"/>
              </a:lnSpc>
            </a:pPr>
            <a:r>
              <a:rPr lang="en-US" sz="1700" dirty="0"/>
              <a:t>This will be the 18th year in a row that taxes will not be raised (while reducing them in 2019).</a:t>
            </a:r>
          </a:p>
          <a:p>
            <a:pPr algn="just">
              <a:lnSpc>
                <a:spcPct val="90000"/>
              </a:lnSpc>
            </a:pPr>
            <a:r>
              <a:rPr lang="en-US" sz="1700" dirty="0"/>
              <a:t>GFOA recommends a municipality maintain no less than two months (16.6%) of fund balance reserves.  At the end of 2024, the General Fund will have approximately 32% in fund balance reserves.</a:t>
            </a:r>
          </a:p>
          <a:p>
            <a:pPr algn="just">
              <a:lnSpc>
                <a:spcPct val="90000"/>
              </a:lnSpc>
            </a:pPr>
            <a:r>
              <a:rPr lang="en-US" sz="1700" dirty="0"/>
              <a:t>The Township will see some important revenue sources begin to level off in 2024 as current development is completed, but decisions on new development could change the outlook.</a:t>
            </a:r>
          </a:p>
          <a:p>
            <a:pPr algn="just">
              <a:lnSpc>
                <a:spcPct val="90000"/>
              </a:lnSpc>
            </a:pPr>
            <a:r>
              <a:rPr lang="en-US" sz="1700" dirty="0"/>
              <a:t>The Township is positioned to strategically plan future budgets and adjust appropriations to match available resources.</a:t>
            </a:r>
          </a:p>
        </p:txBody>
      </p:sp>
      <p:pic>
        <p:nvPicPr>
          <p:cNvPr id="7" name="Graphic 6" descr="Dollar">
            <a:extLst>
              <a:ext uri="{FF2B5EF4-FFF2-40B4-BE49-F238E27FC236}">
                <a16:creationId xmlns:a16="http://schemas.microsoft.com/office/drawing/2014/main" id="{4CBF41BA-573B-44D6-AF1E-A5EC7DEBC2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5026" y="2757636"/>
            <a:ext cx="2739728" cy="2739728"/>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05773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D82B-88B5-4C12-BED6-50BB6D5CEDD5}"/>
              </a:ext>
            </a:extLst>
          </p:cNvPr>
          <p:cNvSpPr>
            <a:spLocks noGrp="1"/>
          </p:cNvSpPr>
          <p:nvPr>
            <p:ph type="title"/>
          </p:nvPr>
        </p:nvSpPr>
        <p:spPr/>
        <p:txBody>
          <a:bodyPr/>
          <a:lstStyle/>
          <a:p>
            <a:r>
              <a:rPr lang="en-US" dirty="0"/>
              <a:t>What’s in the budget?</a:t>
            </a:r>
          </a:p>
        </p:txBody>
      </p:sp>
      <p:sp>
        <p:nvSpPr>
          <p:cNvPr id="3" name="Content Placeholder 2">
            <a:extLst>
              <a:ext uri="{FF2B5EF4-FFF2-40B4-BE49-F238E27FC236}">
                <a16:creationId xmlns:a16="http://schemas.microsoft.com/office/drawing/2014/main" id="{AD6C5D6D-C865-4309-A330-AF361300D80E}"/>
              </a:ext>
            </a:extLst>
          </p:cNvPr>
          <p:cNvSpPr>
            <a:spLocks noGrp="1"/>
          </p:cNvSpPr>
          <p:nvPr>
            <p:ph idx="1"/>
          </p:nvPr>
        </p:nvSpPr>
        <p:spPr/>
        <p:txBody>
          <a:bodyPr>
            <a:normAutofit lnSpcReduction="10000"/>
          </a:bodyPr>
          <a:lstStyle/>
          <a:p>
            <a:r>
              <a:rPr lang="en-US" sz="2800" dirty="0"/>
              <a:t>Letter of Transmittal (Budget Message)</a:t>
            </a:r>
          </a:p>
          <a:p>
            <a:r>
              <a:rPr lang="en-US" sz="2800" dirty="0"/>
              <a:t>Fund Budgets</a:t>
            </a:r>
          </a:p>
          <a:p>
            <a:r>
              <a:rPr lang="en-US" sz="2800" dirty="0"/>
              <a:t>Supporting Data (Budget Schedules)</a:t>
            </a:r>
          </a:p>
          <a:p>
            <a:pPr marL="0" indent="0">
              <a:buNone/>
            </a:pPr>
            <a:endParaRPr lang="en-US" sz="2800" dirty="0"/>
          </a:p>
          <a:p>
            <a:pPr marL="0" indent="0" algn="ctr">
              <a:buNone/>
            </a:pPr>
            <a:r>
              <a:rPr lang="en-US" sz="2800" dirty="0"/>
              <a:t>These documents are located on our website at </a:t>
            </a:r>
          </a:p>
          <a:p>
            <a:pPr marL="0" indent="0" algn="ctr">
              <a:buNone/>
            </a:pPr>
            <a:r>
              <a:rPr lang="en-US" sz="2800" dirty="0"/>
              <a:t>www.newhanover-pa.org.</a:t>
            </a:r>
          </a:p>
        </p:txBody>
      </p:sp>
    </p:spTree>
    <p:extLst>
      <p:ext uri="{BB962C8B-B14F-4D97-AF65-F5344CB8AC3E}">
        <p14:creationId xmlns:p14="http://schemas.microsoft.com/office/powerpoint/2010/main" val="13300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7CA9E50-B76A-428A-92C9-9BAC41446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85E3F79-81BB-4454-A267-DDCA42824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1F375A4-17F0-4BA7-B751-68BFAAEC4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61DD82B-88B5-4C12-BED6-50BB6D5CEDD5}"/>
              </a:ext>
            </a:extLst>
          </p:cNvPr>
          <p:cNvSpPr>
            <a:spLocks noGrp="1"/>
          </p:cNvSpPr>
          <p:nvPr>
            <p:ph type="title"/>
          </p:nvPr>
        </p:nvSpPr>
        <p:spPr>
          <a:xfrm>
            <a:off x="1055599" y="1055077"/>
            <a:ext cx="2532909" cy="4794578"/>
          </a:xfrm>
        </p:spPr>
        <p:txBody>
          <a:bodyPr>
            <a:normAutofit/>
          </a:bodyPr>
          <a:lstStyle/>
          <a:p>
            <a:r>
              <a:rPr lang="en-US" sz="4400">
                <a:solidFill>
                  <a:srgbClr val="262626"/>
                </a:solidFill>
              </a:rPr>
              <a:t>Budget Highlights</a:t>
            </a:r>
          </a:p>
        </p:txBody>
      </p:sp>
      <p:sp useBgFill="1">
        <p:nvSpPr>
          <p:cNvPr id="33" name="Rectangle 32">
            <a:extLst>
              <a:ext uri="{FF2B5EF4-FFF2-40B4-BE49-F238E27FC236}">
                <a16:creationId xmlns:a16="http://schemas.microsoft.com/office/drawing/2014/main" id="{5D2122D3-4056-4C50-B4AC-74BB2940E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ECEA913-0A11-4E5A-B54D-00EDA917521C}"/>
              </a:ext>
            </a:extLst>
          </p:cNvPr>
          <p:cNvGraphicFramePr>
            <a:graphicFrameLocks noGrp="1"/>
          </p:cNvGraphicFramePr>
          <p:nvPr>
            <p:ph idx="1"/>
            <p:extLst>
              <p:ext uri="{D42A27DB-BD31-4B8C-83A1-F6EECF244321}">
                <p14:modId xmlns:p14="http://schemas.microsoft.com/office/powerpoint/2010/main" val="235306116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2648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68" name="Picture 67">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9" name="Rectangle 68">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0" name="Picture 69">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71" name="Picture 70">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65" name="Straight Connector 64">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6" name="Group 65">
            <a:extLst>
              <a:ext uri="{FF2B5EF4-FFF2-40B4-BE49-F238E27FC236}">
                <a16:creationId xmlns:a16="http://schemas.microsoft.com/office/drawing/2014/main" id="{87A84A88-56D8-46EF-B003-C467C54DDC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76" name="Rectangle 75">
              <a:extLst>
                <a:ext uri="{FF2B5EF4-FFF2-40B4-BE49-F238E27FC236}">
                  <a16:creationId xmlns:a16="http://schemas.microsoft.com/office/drawing/2014/main" id="{BE02409C-AAC9-4B71-B433-1F04779899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B04F123D-B711-484C-90B7-7E3EEA5402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78" name="Picture 77">
                <a:extLst>
                  <a:ext uri="{FF2B5EF4-FFF2-40B4-BE49-F238E27FC236}">
                    <a16:creationId xmlns:a16="http://schemas.microsoft.com/office/drawing/2014/main" id="{FF5BA041-244A-457E-846E-ED0CBCD0EB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9" name="Rectangle 78">
                <a:extLst>
                  <a:ext uri="{FF2B5EF4-FFF2-40B4-BE49-F238E27FC236}">
                    <a16:creationId xmlns:a16="http://schemas.microsoft.com/office/drawing/2014/main" id="{21C4581C-A5C4-46B6-994D-8E954AC8A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0" name="Picture 79">
                <a:extLst>
                  <a:ext uri="{FF2B5EF4-FFF2-40B4-BE49-F238E27FC236}">
                    <a16:creationId xmlns:a16="http://schemas.microsoft.com/office/drawing/2014/main" id="{A50DE8B2-6159-4CEA-9388-88C104386FA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81" name="Picture 80">
                <a:extLst>
                  <a:ext uri="{FF2B5EF4-FFF2-40B4-BE49-F238E27FC236}">
                    <a16:creationId xmlns:a16="http://schemas.microsoft.com/office/drawing/2014/main" id="{06A4A158-2E58-432F-839F-5B3A8133BD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4" name="Rectangle 3">
            <a:extLst>
              <a:ext uri="{FF2B5EF4-FFF2-40B4-BE49-F238E27FC236}">
                <a16:creationId xmlns:a16="http://schemas.microsoft.com/office/drawing/2014/main" id="{8D35E297-5AE0-43D6-AB72-426731188116}"/>
              </a:ext>
            </a:extLst>
          </p:cNvPr>
          <p:cNvSpPr/>
          <p:nvPr/>
        </p:nvSpPr>
        <p:spPr>
          <a:xfrm>
            <a:off x="8013290" y="1041401"/>
            <a:ext cx="3079006" cy="234526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b="1">
                <a:ln w="3175" cmpd="sng">
                  <a:noFill/>
                </a:ln>
                <a:solidFill>
                  <a:schemeClr val="tx1">
                    <a:lumMod val="85000"/>
                    <a:lumOff val="15000"/>
                  </a:schemeClr>
                </a:solidFill>
                <a:latin typeface="+mj-lt"/>
                <a:ea typeface="+mj-ea"/>
                <a:cs typeface="+mj-cs"/>
              </a:rPr>
              <a:t>The proposed budget maintains current tax rates.</a:t>
            </a:r>
          </a:p>
        </p:txBody>
      </p:sp>
      <p:sp>
        <p:nvSpPr>
          <p:cNvPr id="72" name="Rectangle 71">
            <a:extLst>
              <a:ext uri="{FF2B5EF4-FFF2-40B4-BE49-F238E27FC236}">
                <a16:creationId xmlns:a16="http://schemas.microsoft.com/office/drawing/2014/main" id="{1B057C70-1B97-42CE-9C74-A2B72760F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0EC6C006-F859-490E-A780-57D4CC5306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2" name="Table 11">
            <a:extLst>
              <a:ext uri="{FF2B5EF4-FFF2-40B4-BE49-F238E27FC236}">
                <a16:creationId xmlns:a16="http://schemas.microsoft.com/office/drawing/2014/main" id="{FEA15B51-1E58-E3BA-7A19-9941D272C108}"/>
              </a:ext>
            </a:extLst>
          </p:cNvPr>
          <p:cNvGraphicFramePr>
            <a:graphicFrameLocks noGrp="1"/>
          </p:cNvGraphicFramePr>
          <p:nvPr>
            <p:extLst>
              <p:ext uri="{D42A27DB-BD31-4B8C-83A1-F6EECF244321}">
                <p14:modId xmlns:p14="http://schemas.microsoft.com/office/powerpoint/2010/main" val="690655657"/>
              </p:ext>
            </p:extLst>
          </p:nvPr>
        </p:nvGraphicFramePr>
        <p:xfrm>
          <a:off x="2203884" y="1690285"/>
          <a:ext cx="4476049" cy="3530943"/>
        </p:xfrm>
        <a:graphic>
          <a:graphicData uri="http://schemas.openxmlformats.org/drawingml/2006/table">
            <a:tbl>
              <a:tblPr/>
              <a:tblGrid>
                <a:gridCol w="552683">
                  <a:extLst>
                    <a:ext uri="{9D8B030D-6E8A-4147-A177-3AD203B41FA5}">
                      <a16:colId xmlns:a16="http://schemas.microsoft.com/office/drawing/2014/main" val="367838545"/>
                    </a:ext>
                  </a:extLst>
                </a:gridCol>
                <a:gridCol w="1125835">
                  <a:extLst>
                    <a:ext uri="{9D8B030D-6E8A-4147-A177-3AD203B41FA5}">
                      <a16:colId xmlns:a16="http://schemas.microsoft.com/office/drawing/2014/main" val="3614343912"/>
                    </a:ext>
                  </a:extLst>
                </a:gridCol>
                <a:gridCol w="648208">
                  <a:extLst>
                    <a:ext uri="{9D8B030D-6E8A-4147-A177-3AD203B41FA5}">
                      <a16:colId xmlns:a16="http://schemas.microsoft.com/office/drawing/2014/main" val="1151350244"/>
                    </a:ext>
                  </a:extLst>
                </a:gridCol>
                <a:gridCol w="641385">
                  <a:extLst>
                    <a:ext uri="{9D8B030D-6E8A-4147-A177-3AD203B41FA5}">
                      <a16:colId xmlns:a16="http://schemas.microsoft.com/office/drawing/2014/main" val="3518391491"/>
                    </a:ext>
                  </a:extLst>
                </a:gridCol>
                <a:gridCol w="600446">
                  <a:extLst>
                    <a:ext uri="{9D8B030D-6E8A-4147-A177-3AD203B41FA5}">
                      <a16:colId xmlns:a16="http://schemas.microsoft.com/office/drawing/2014/main" val="134964448"/>
                    </a:ext>
                  </a:extLst>
                </a:gridCol>
                <a:gridCol w="907492">
                  <a:extLst>
                    <a:ext uri="{9D8B030D-6E8A-4147-A177-3AD203B41FA5}">
                      <a16:colId xmlns:a16="http://schemas.microsoft.com/office/drawing/2014/main" val="3500061358"/>
                    </a:ext>
                  </a:extLst>
                </a:gridCol>
              </a:tblGrid>
              <a:tr h="197307">
                <a:tc gridSpan="6">
                  <a:txBody>
                    <a:bodyPr/>
                    <a:lstStyle/>
                    <a:p>
                      <a:pPr algn="ctr" fontAlgn="b"/>
                      <a:r>
                        <a:rPr lang="en-US" sz="800" b="1" i="0" u="none" strike="noStrike">
                          <a:effectLst/>
                          <a:latin typeface="Arial" panose="020B0604020202020204" pitchFamily="34" charset="0"/>
                        </a:rPr>
                        <a:t>REAL ESTATE ASSESSMENT &amp; TAX LEVY SUMMARY</a:t>
                      </a:r>
                    </a:p>
                  </a:txBody>
                  <a:tcPr marL="6180" marR="6180" marT="618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1233245"/>
                  </a:ext>
                </a:extLst>
              </a:tr>
              <a:tr h="164423">
                <a:tc gridSpan="6">
                  <a:txBody>
                    <a:bodyPr/>
                    <a:lstStyle/>
                    <a:p>
                      <a:pPr algn="ctr" fontAlgn="b"/>
                      <a:r>
                        <a:rPr lang="en-US" sz="700" b="1" i="0" u="none" strike="noStrike">
                          <a:effectLst/>
                          <a:latin typeface="Arial" panose="020B0604020202020204" pitchFamily="34" charset="0"/>
                        </a:rPr>
                        <a:t>2005 to 2024</a:t>
                      </a:r>
                    </a:p>
                  </a:txBody>
                  <a:tcPr marL="6180" marR="6180" marT="618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3973712"/>
                  </a:ext>
                </a:extLst>
              </a:tr>
              <a:tr h="122330">
                <a:tc gridSpan="6">
                  <a:txBody>
                    <a:bodyPr/>
                    <a:lstStyle/>
                    <a:p>
                      <a:pPr algn="ctr" fontAlgn="b"/>
                      <a:endParaRPr lang="en-US" sz="700" b="1" i="0" u="none" strike="noStrike">
                        <a:effectLst/>
                        <a:latin typeface="Arial" panose="020B0604020202020204" pitchFamily="34" charset="0"/>
                      </a:endParaRPr>
                    </a:p>
                  </a:txBody>
                  <a:tcPr marL="6180" marR="6180" marT="618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1568776"/>
                  </a:ext>
                </a:extLst>
              </a:tr>
              <a:tr h="153023">
                <a:tc>
                  <a:txBody>
                    <a:bodyPr/>
                    <a:lstStyle/>
                    <a:p>
                      <a:pPr algn="ctr" fontAlgn="b"/>
                      <a:r>
                        <a:rPr lang="en-US" sz="600" b="1" i="0" u="none" strike="noStrike">
                          <a:effectLst/>
                          <a:latin typeface="Arial" panose="020B0604020202020204" pitchFamily="34" charset="0"/>
                        </a:rPr>
                        <a:t>Year</a:t>
                      </a:r>
                    </a:p>
                  </a:txBody>
                  <a:tcPr marL="6180" marR="6180" marT="6180" marB="0" anchor="b">
                    <a:lnL>
                      <a:noFill/>
                    </a:lnL>
                    <a:lnR>
                      <a:noFill/>
                    </a:lnR>
                    <a:lnT>
                      <a:noFill/>
                    </a:lnT>
                    <a:lnB>
                      <a:noFill/>
                    </a:lnB>
                  </a:tcPr>
                </a:tc>
                <a:tc>
                  <a:txBody>
                    <a:bodyPr/>
                    <a:lstStyle/>
                    <a:p>
                      <a:pPr algn="ctr" fontAlgn="b"/>
                      <a:r>
                        <a:rPr lang="en-US" sz="600" b="1" i="0" u="sng" strike="noStrike">
                          <a:effectLst/>
                          <a:latin typeface="Arial" panose="020B0604020202020204" pitchFamily="34" charset="0"/>
                        </a:rPr>
                        <a:t>Assessment</a:t>
                      </a:r>
                    </a:p>
                  </a:txBody>
                  <a:tcPr marL="6180" marR="6180" marT="6180"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600" b="1" i="0" u="sng" strike="noStrike">
                          <a:effectLst/>
                          <a:latin typeface="Arial" panose="020B0604020202020204" pitchFamily="34" charset="0"/>
                        </a:rPr>
                        <a:t>Township</a:t>
                      </a:r>
                    </a:p>
                  </a:txBody>
                  <a:tcPr marL="6180" marR="6180" marT="6180"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a:noFill/>
                    </a:lnB>
                  </a:tcPr>
                </a:tc>
                <a:tc>
                  <a:txBody>
                    <a:bodyPr/>
                    <a:lstStyle/>
                    <a:p>
                      <a:pPr algn="ctr" fontAlgn="b"/>
                      <a:r>
                        <a:rPr lang="en-US" sz="600" b="1" i="0" u="sng" strike="noStrike">
                          <a:effectLst/>
                          <a:latin typeface="Arial" panose="020B0604020202020204" pitchFamily="34" charset="0"/>
                        </a:rPr>
                        <a:t>School</a:t>
                      </a:r>
                    </a:p>
                  </a:txBody>
                  <a:tcPr marL="6180" marR="6180" marT="6180"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600" b="1" i="0" u="sng" strike="noStrike">
                          <a:effectLst/>
                          <a:latin typeface="Arial" panose="020B0604020202020204" pitchFamily="34" charset="0"/>
                        </a:rPr>
                        <a:t>County</a:t>
                      </a:r>
                    </a:p>
                  </a:txBody>
                  <a:tcPr marL="6180" marR="6180" marT="6180" marB="0" anchor="b">
                    <a:lnL>
                      <a:noFill/>
                    </a:lnL>
                    <a:lnR>
                      <a:noFill/>
                    </a:lnR>
                    <a:lnT>
                      <a:noFill/>
                    </a:lnT>
                    <a:lnB>
                      <a:noFill/>
                    </a:lnB>
                  </a:tcPr>
                </a:tc>
                <a:tc>
                  <a:txBody>
                    <a:bodyPr/>
                    <a:lstStyle/>
                    <a:p>
                      <a:pPr algn="ctr" fontAlgn="b"/>
                      <a:r>
                        <a:rPr lang="en-US" sz="600" b="1" i="0" u="sng" strike="noStrike">
                          <a:effectLst/>
                          <a:latin typeface="Arial" panose="020B0604020202020204" pitchFamily="34" charset="0"/>
                        </a:rPr>
                        <a:t>TOTAL</a:t>
                      </a:r>
                    </a:p>
                  </a:txBody>
                  <a:tcPr marL="6180" marR="6180" marT="6180" marB="0" anchor="b">
                    <a:lnL>
                      <a:noFill/>
                    </a:lnL>
                    <a:lnR>
                      <a:noFill/>
                    </a:lnR>
                    <a:lnT>
                      <a:noFill/>
                    </a:lnT>
                    <a:lnB>
                      <a:noFill/>
                    </a:lnB>
                  </a:tcPr>
                </a:tc>
                <a:extLst>
                  <a:ext uri="{0D108BD9-81ED-4DB2-BD59-A6C34878D82A}">
                    <a16:rowId xmlns:a16="http://schemas.microsoft.com/office/drawing/2014/main" val="1485104642"/>
                  </a:ext>
                </a:extLst>
              </a:tr>
              <a:tr h="144693">
                <a:tc>
                  <a:txBody>
                    <a:bodyPr/>
                    <a:lstStyle/>
                    <a:p>
                      <a:pPr algn="ctr" fontAlgn="ctr"/>
                      <a:r>
                        <a:rPr lang="en-US" sz="700" b="0" i="0" u="none" strike="noStrike">
                          <a:effectLst/>
                          <a:latin typeface="Arial" panose="020B0604020202020204" pitchFamily="34" charset="0"/>
                        </a:rPr>
                        <a:t>2005</a:t>
                      </a:r>
                    </a:p>
                  </a:txBody>
                  <a:tcPr marL="6180" marR="6180" marT="6180" marB="0" anchor="ctr">
                    <a:lnL>
                      <a:noFill/>
                    </a:lnL>
                    <a:lnR>
                      <a:noFill/>
                    </a:lnR>
                    <a:lnT>
                      <a:noFill/>
                    </a:lnT>
                    <a:lnB>
                      <a:noFill/>
                    </a:lnB>
                  </a:tcPr>
                </a:tc>
                <a:tc>
                  <a:txBody>
                    <a:bodyPr/>
                    <a:lstStyle/>
                    <a:p>
                      <a:pPr algn="ctr" fontAlgn="ctr"/>
                      <a:r>
                        <a:rPr lang="en-US" sz="700" b="0" i="0" u="none" strike="noStrike">
                          <a:effectLst/>
                          <a:latin typeface="Arial" panose="020B0604020202020204" pitchFamily="34" charset="0"/>
                        </a:rPr>
                        <a:t>515,461,749</a:t>
                      </a:r>
                    </a:p>
                  </a:txBody>
                  <a:tcPr marL="6180" marR="6180" marT="6180" marB="0" anchor="ctr">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ctr"/>
                      <a:r>
                        <a:rPr lang="en-US" sz="700" b="0" i="0" u="none" strike="noStrike">
                          <a:effectLst/>
                          <a:latin typeface="Arial" panose="020B0604020202020204" pitchFamily="34" charset="0"/>
                        </a:rPr>
                        <a:t>1.560</a:t>
                      </a:r>
                    </a:p>
                  </a:txBody>
                  <a:tcPr marL="6180" marR="6180" marT="618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ctr"/>
                      <a:r>
                        <a:rPr lang="en-US" sz="700" b="0" i="0" u="none" strike="noStrike">
                          <a:effectLst/>
                          <a:latin typeface="Arial" panose="020B0604020202020204" pitchFamily="34" charset="0"/>
                        </a:rPr>
                        <a:t>17.250</a:t>
                      </a:r>
                    </a:p>
                  </a:txBody>
                  <a:tcPr marL="6180" marR="6180" marT="6180" marB="0" anchor="ctr">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ctr"/>
                      <a:r>
                        <a:rPr lang="en-US" sz="700" b="0" i="0" u="none" strike="noStrike">
                          <a:effectLst/>
                          <a:latin typeface="Arial" panose="020B0604020202020204" pitchFamily="34" charset="0"/>
                        </a:rPr>
                        <a:t>2.890</a:t>
                      </a:r>
                    </a:p>
                  </a:txBody>
                  <a:tcPr marL="6180" marR="6180" marT="6180" marB="0" anchor="ctr">
                    <a:lnL>
                      <a:noFill/>
                    </a:lnL>
                    <a:lnR>
                      <a:noFill/>
                    </a:lnR>
                    <a:lnT>
                      <a:noFill/>
                    </a:lnT>
                    <a:lnB>
                      <a:noFill/>
                    </a:lnB>
                  </a:tcPr>
                </a:tc>
                <a:tc>
                  <a:txBody>
                    <a:bodyPr/>
                    <a:lstStyle/>
                    <a:p>
                      <a:pPr algn="ctr" fontAlgn="ctr"/>
                      <a:r>
                        <a:rPr lang="en-US" sz="700" b="0" i="0" u="none" strike="noStrike">
                          <a:effectLst/>
                          <a:latin typeface="Arial" panose="020B0604020202020204" pitchFamily="34" charset="0"/>
                        </a:rPr>
                        <a:t>21.700</a:t>
                      </a:r>
                    </a:p>
                  </a:txBody>
                  <a:tcPr marL="6180" marR="6180" marT="6180" marB="0" anchor="ctr">
                    <a:lnL>
                      <a:noFill/>
                    </a:lnL>
                    <a:lnR>
                      <a:noFill/>
                    </a:lnR>
                    <a:lnT>
                      <a:noFill/>
                    </a:lnT>
                    <a:lnB>
                      <a:noFill/>
                    </a:lnB>
                  </a:tcPr>
                </a:tc>
                <a:extLst>
                  <a:ext uri="{0D108BD9-81ED-4DB2-BD59-A6C34878D82A}">
                    <a16:rowId xmlns:a16="http://schemas.microsoft.com/office/drawing/2014/main" val="609194693"/>
                  </a:ext>
                </a:extLst>
              </a:tr>
              <a:tr h="144693">
                <a:tc>
                  <a:txBody>
                    <a:bodyPr/>
                    <a:lstStyle/>
                    <a:p>
                      <a:pPr algn="ctr" fontAlgn="ctr"/>
                      <a:r>
                        <a:rPr lang="en-US" sz="700" b="0" i="0" u="none" strike="noStrike">
                          <a:effectLst/>
                          <a:latin typeface="Arial" panose="020B0604020202020204" pitchFamily="34" charset="0"/>
                        </a:rPr>
                        <a:t>2006</a:t>
                      </a:r>
                    </a:p>
                  </a:txBody>
                  <a:tcPr marL="6180" marR="6180" marT="6180" marB="0" anchor="ctr">
                    <a:lnL>
                      <a:noFill/>
                    </a:lnL>
                    <a:lnR>
                      <a:noFill/>
                    </a:lnR>
                    <a:lnT>
                      <a:noFill/>
                    </a:lnT>
                    <a:lnB>
                      <a:noFill/>
                    </a:lnB>
                  </a:tcPr>
                </a:tc>
                <a:tc>
                  <a:txBody>
                    <a:bodyPr/>
                    <a:lstStyle/>
                    <a:p>
                      <a:pPr algn="ctr" fontAlgn="ctr"/>
                      <a:r>
                        <a:rPr lang="en-US" sz="700" b="0" i="0" u="none" strike="noStrike">
                          <a:effectLst/>
                          <a:latin typeface="Arial" panose="020B0604020202020204" pitchFamily="34" charset="0"/>
                        </a:rPr>
                        <a:t>542,242,259</a:t>
                      </a:r>
                    </a:p>
                  </a:txBody>
                  <a:tcPr marL="6180" marR="6180" marT="6180" marB="0" anchor="ctr">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ctr"/>
                      <a:r>
                        <a:rPr lang="en-US" sz="700" b="0" i="0" u="none" strike="noStrike">
                          <a:effectLst/>
                          <a:latin typeface="Arial" panose="020B0604020202020204" pitchFamily="34" charset="0"/>
                        </a:rPr>
                        <a:t>1.680</a:t>
                      </a:r>
                    </a:p>
                  </a:txBody>
                  <a:tcPr marL="6180" marR="6180" marT="618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ctr"/>
                      <a:r>
                        <a:rPr lang="en-US" sz="700" b="0" i="0" u="none" strike="noStrike">
                          <a:effectLst/>
                          <a:latin typeface="Arial" panose="020B0604020202020204" pitchFamily="34" charset="0"/>
                        </a:rPr>
                        <a:t>18.630</a:t>
                      </a:r>
                    </a:p>
                  </a:txBody>
                  <a:tcPr marL="6180" marR="6180" marT="6180" marB="0" anchor="ctr">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ctr"/>
                      <a:r>
                        <a:rPr lang="en-US" sz="700" b="0" i="0" u="none" strike="noStrike">
                          <a:effectLst/>
                          <a:latin typeface="Arial" panose="020B0604020202020204" pitchFamily="34" charset="0"/>
                        </a:rPr>
                        <a:t>2.890</a:t>
                      </a:r>
                    </a:p>
                  </a:txBody>
                  <a:tcPr marL="6180" marR="6180" marT="6180" marB="0" anchor="ctr">
                    <a:lnL>
                      <a:noFill/>
                    </a:lnL>
                    <a:lnR>
                      <a:noFill/>
                    </a:lnR>
                    <a:lnT>
                      <a:noFill/>
                    </a:lnT>
                    <a:lnB>
                      <a:noFill/>
                    </a:lnB>
                  </a:tcPr>
                </a:tc>
                <a:tc>
                  <a:txBody>
                    <a:bodyPr/>
                    <a:lstStyle/>
                    <a:p>
                      <a:pPr algn="ctr" fontAlgn="ctr"/>
                      <a:r>
                        <a:rPr lang="en-US" sz="700" b="0" i="0" u="none" strike="noStrike">
                          <a:effectLst/>
                          <a:latin typeface="Arial" panose="020B0604020202020204" pitchFamily="34" charset="0"/>
                        </a:rPr>
                        <a:t>23.200</a:t>
                      </a:r>
                    </a:p>
                  </a:txBody>
                  <a:tcPr marL="6180" marR="6180" marT="6180" marB="0" anchor="ctr">
                    <a:lnL>
                      <a:noFill/>
                    </a:lnL>
                    <a:lnR>
                      <a:noFill/>
                    </a:lnR>
                    <a:lnT>
                      <a:noFill/>
                    </a:lnT>
                    <a:lnB>
                      <a:noFill/>
                    </a:lnB>
                  </a:tcPr>
                </a:tc>
                <a:extLst>
                  <a:ext uri="{0D108BD9-81ED-4DB2-BD59-A6C34878D82A}">
                    <a16:rowId xmlns:a16="http://schemas.microsoft.com/office/drawing/2014/main" val="2249617363"/>
                  </a:ext>
                </a:extLst>
              </a:tr>
              <a:tr h="144693">
                <a:tc>
                  <a:txBody>
                    <a:bodyPr/>
                    <a:lstStyle/>
                    <a:p>
                      <a:pPr algn="ctr" fontAlgn="ctr"/>
                      <a:r>
                        <a:rPr lang="en-US" sz="700" b="0" i="0" u="none" strike="noStrike">
                          <a:effectLst/>
                          <a:latin typeface="Arial" panose="020B0604020202020204" pitchFamily="34" charset="0"/>
                        </a:rPr>
                        <a:t>2007</a:t>
                      </a:r>
                    </a:p>
                  </a:txBody>
                  <a:tcPr marL="6180" marR="6180" marT="6180" marB="0" anchor="ctr">
                    <a:lnL>
                      <a:noFill/>
                    </a:lnL>
                    <a:lnR>
                      <a:noFill/>
                    </a:lnR>
                    <a:lnT>
                      <a:noFill/>
                    </a:lnT>
                    <a:lnB>
                      <a:noFill/>
                    </a:lnB>
                  </a:tcPr>
                </a:tc>
                <a:tc>
                  <a:txBody>
                    <a:bodyPr/>
                    <a:lstStyle/>
                    <a:p>
                      <a:pPr algn="ctr" fontAlgn="ctr"/>
                      <a:r>
                        <a:rPr lang="en-US" sz="700" b="0" i="0" u="none" strike="noStrike">
                          <a:effectLst/>
                          <a:latin typeface="Arial" panose="020B0604020202020204" pitchFamily="34" charset="0"/>
                        </a:rPr>
                        <a:t>558,134,099</a:t>
                      </a:r>
                    </a:p>
                  </a:txBody>
                  <a:tcPr marL="6180" marR="6180" marT="6180" marB="0" anchor="ctr">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ctr"/>
                      <a:r>
                        <a:rPr lang="en-US" sz="700" b="0" i="0" u="none" strike="noStrike">
                          <a:effectLst/>
                          <a:latin typeface="Arial" panose="020B0604020202020204" pitchFamily="34" charset="0"/>
                        </a:rPr>
                        <a:t>1.680</a:t>
                      </a:r>
                    </a:p>
                  </a:txBody>
                  <a:tcPr marL="6180" marR="6180" marT="618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ctr"/>
                      <a:r>
                        <a:rPr lang="en-US" sz="700" b="0" i="0" u="none" strike="noStrike">
                          <a:effectLst/>
                          <a:latin typeface="Arial" panose="020B0604020202020204" pitchFamily="34" charset="0"/>
                        </a:rPr>
                        <a:t>19.420</a:t>
                      </a:r>
                    </a:p>
                  </a:txBody>
                  <a:tcPr marL="6180" marR="6180" marT="6180" marB="0" anchor="ctr">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ctr"/>
                      <a:r>
                        <a:rPr lang="en-US" sz="700" b="0" i="0" u="none" strike="noStrike">
                          <a:effectLst/>
                          <a:latin typeface="Arial" panose="020B0604020202020204" pitchFamily="34" charset="0"/>
                        </a:rPr>
                        <a:t>2.840</a:t>
                      </a:r>
                    </a:p>
                  </a:txBody>
                  <a:tcPr marL="6180" marR="6180" marT="6180" marB="0" anchor="ctr">
                    <a:lnL>
                      <a:noFill/>
                    </a:lnL>
                    <a:lnR>
                      <a:noFill/>
                    </a:lnR>
                    <a:lnT>
                      <a:noFill/>
                    </a:lnT>
                    <a:lnB>
                      <a:noFill/>
                    </a:lnB>
                  </a:tcPr>
                </a:tc>
                <a:tc>
                  <a:txBody>
                    <a:bodyPr/>
                    <a:lstStyle/>
                    <a:p>
                      <a:pPr algn="ctr" fontAlgn="ctr"/>
                      <a:r>
                        <a:rPr lang="en-US" sz="700" b="0" i="0" u="none" strike="noStrike">
                          <a:effectLst/>
                          <a:latin typeface="Arial" panose="020B0604020202020204" pitchFamily="34" charset="0"/>
                        </a:rPr>
                        <a:t>23.940</a:t>
                      </a:r>
                    </a:p>
                  </a:txBody>
                  <a:tcPr marL="6180" marR="6180" marT="6180" marB="0" anchor="ctr">
                    <a:lnL>
                      <a:noFill/>
                    </a:lnL>
                    <a:lnR>
                      <a:noFill/>
                    </a:lnR>
                    <a:lnT>
                      <a:noFill/>
                    </a:lnT>
                    <a:lnB>
                      <a:noFill/>
                    </a:lnB>
                  </a:tcPr>
                </a:tc>
                <a:extLst>
                  <a:ext uri="{0D108BD9-81ED-4DB2-BD59-A6C34878D82A}">
                    <a16:rowId xmlns:a16="http://schemas.microsoft.com/office/drawing/2014/main" val="3464455373"/>
                  </a:ext>
                </a:extLst>
              </a:tr>
              <a:tr h="144693">
                <a:tc>
                  <a:txBody>
                    <a:bodyPr/>
                    <a:lstStyle/>
                    <a:p>
                      <a:pPr algn="ctr" fontAlgn="ctr"/>
                      <a:r>
                        <a:rPr lang="en-US" sz="700" b="0" i="0" u="none" strike="noStrike">
                          <a:effectLst/>
                          <a:latin typeface="Arial" panose="020B0604020202020204" pitchFamily="34" charset="0"/>
                        </a:rPr>
                        <a:t>2008</a:t>
                      </a:r>
                    </a:p>
                  </a:txBody>
                  <a:tcPr marL="6180" marR="6180" marT="6180" marB="0" anchor="ctr">
                    <a:lnL>
                      <a:noFill/>
                    </a:lnL>
                    <a:lnR>
                      <a:noFill/>
                    </a:lnR>
                    <a:lnT>
                      <a:noFill/>
                    </a:lnT>
                    <a:lnB>
                      <a:noFill/>
                    </a:lnB>
                  </a:tcPr>
                </a:tc>
                <a:tc>
                  <a:txBody>
                    <a:bodyPr/>
                    <a:lstStyle/>
                    <a:p>
                      <a:pPr algn="ctr" fontAlgn="ctr"/>
                      <a:r>
                        <a:rPr lang="en-US" sz="700" b="0" i="0" u="none" strike="noStrike">
                          <a:effectLst/>
                          <a:latin typeface="Arial" panose="020B0604020202020204" pitchFamily="34" charset="0"/>
                        </a:rPr>
                        <a:t>573,092,899</a:t>
                      </a:r>
                    </a:p>
                  </a:txBody>
                  <a:tcPr marL="6180" marR="6180" marT="6180" marB="0" anchor="ctr">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ctr"/>
                      <a:r>
                        <a:rPr lang="en-US" sz="700" b="0" i="0" u="none" strike="noStrike">
                          <a:effectLst/>
                          <a:latin typeface="Arial" panose="020B0604020202020204" pitchFamily="34" charset="0"/>
                        </a:rPr>
                        <a:t>1.680</a:t>
                      </a:r>
                    </a:p>
                  </a:txBody>
                  <a:tcPr marL="6180" marR="6180" marT="6180" marB="0" anchor="ctr">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ctr"/>
                      <a:r>
                        <a:rPr lang="en-US" sz="700" b="0" i="0" u="none" strike="noStrike">
                          <a:effectLst/>
                          <a:latin typeface="Arial" panose="020B0604020202020204" pitchFamily="34" charset="0"/>
                        </a:rPr>
                        <a:t>20.030</a:t>
                      </a:r>
                    </a:p>
                  </a:txBody>
                  <a:tcPr marL="6180" marR="6180" marT="6180" marB="0" anchor="ctr">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ctr"/>
                      <a:r>
                        <a:rPr lang="en-US" sz="700" b="0" i="0" u="none" strike="noStrike">
                          <a:effectLst/>
                          <a:latin typeface="Arial" panose="020B0604020202020204" pitchFamily="34" charset="0"/>
                        </a:rPr>
                        <a:t>2.695</a:t>
                      </a:r>
                    </a:p>
                  </a:txBody>
                  <a:tcPr marL="6180" marR="6180" marT="6180" marB="0" anchor="ctr">
                    <a:lnL>
                      <a:noFill/>
                    </a:lnL>
                    <a:lnR>
                      <a:noFill/>
                    </a:lnR>
                    <a:lnT>
                      <a:noFill/>
                    </a:lnT>
                    <a:lnB>
                      <a:noFill/>
                    </a:lnB>
                  </a:tcPr>
                </a:tc>
                <a:tc>
                  <a:txBody>
                    <a:bodyPr/>
                    <a:lstStyle/>
                    <a:p>
                      <a:pPr algn="ctr" fontAlgn="ctr"/>
                      <a:r>
                        <a:rPr lang="en-US" sz="700" b="0" i="0" u="none" strike="noStrike">
                          <a:effectLst/>
                          <a:latin typeface="Arial" panose="020B0604020202020204" pitchFamily="34" charset="0"/>
                        </a:rPr>
                        <a:t>24.405</a:t>
                      </a:r>
                    </a:p>
                  </a:txBody>
                  <a:tcPr marL="6180" marR="6180" marT="6180" marB="0" anchor="ctr">
                    <a:lnL>
                      <a:noFill/>
                    </a:lnL>
                    <a:lnR>
                      <a:noFill/>
                    </a:lnR>
                    <a:lnT>
                      <a:noFill/>
                    </a:lnT>
                    <a:lnB>
                      <a:noFill/>
                    </a:lnB>
                  </a:tcPr>
                </a:tc>
                <a:extLst>
                  <a:ext uri="{0D108BD9-81ED-4DB2-BD59-A6C34878D82A}">
                    <a16:rowId xmlns:a16="http://schemas.microsoft.com/office/drawing/2014/main" val="2294587441"/>
                  </a:ext>
                </a:extLst>
              </a:tr>
              <a:tr h="144693">
                <a:tc>
                  <a:txBody>
                    <a:bodyPr/>
                    <a:lstStyle/>
                    <a:p>
                      <a:pPr algn="ctr" fontAlgn="b"/>
                      <a:r>
                        <a:rPr lang="en-US" sz="700" b="0" i="0" u="none" strike="noStrike">
                          <a:effectLst/>
                          <a:latin typeface="Arial" panose="020B0604020202020204" pitchFamily="34" charset="0"/>
                        </a:rPr>
                        <a:t>2009</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594,350,849</a:t>
                      </a:r>
                    </a:p>
                  </a:txBody>
                  <a:tcPr marL="6180" marR="6180" marT="6180"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1.680</a:t>
                      </a:r>
                    </a:p>
                  </a:txBody>
                  <a:tcPr marL="6180" marR="6180" marT="6180"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19.660</a:t>
                      </a:r>
                    </a:p>
                  </a:txBody>
                  <a:tcPr marL="6180" marR="6180" marT="6180"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2.695</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24.035</a:t>
                      </a:r>
                    </a:p>
                  </a:txBody>
                  <a:tcPr marL="6180" marR="6180" marT="6180" marB="0" anchor="b">
                    <a:lnL>
                      <a:noFill/>
                    </a:lnL>
                    <a:lnR>
                      <a:noFill/>
                    </a:lnR>
                    <a:lnT>
                      <a:noFill/>
                    </a:lnT>
                    <a:lnB>
                      <a:noFill/>
                    </a:lnB>
                  </a:tcPr>
                </a:tc>
                <a:extLst>
                  <a:ext uri="{0D108BD9-81ED-4DB2-BD59-A6C34878D82A}">
                    <a16:rowId xmlns:a16="http://schemas.microsoft.com/office/drawing/2014/main" val="2926614542"/>
                  </a:ext>
                </a:extLst>
              </a:tr>
              <a:tr h="144693">
                <a:tc>
                  <a:txBody>
                    <a:bodyPr/>
                    <a:lstStyle/>
                    <a:p>
                      <a:pPr algn="ctr" fontAlgn="b"/>
                      <a:r>
                        <a:rPr lang="en-US" sz="700" b="0" i="0" u="none" strike="noStrike">
                          <a:effectLst/>
                          <a:latin typeface="Arial" panose="020B0604020202020204" pitchFamily="34" charset="0"/>
                        </a:rPr>
                        <a:t>2010</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609,002,899</a:t>
                      </a:r>
                    </a:p>
                  </a:txBody>
                  <a:tcPr marL="6180" marR="6180" marT="6180"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1.680</a:t>
                      </a:r>
                    </a:p>
                  </a:txBody>
                  <a:tcPr marL="6180" marR="6180" marT="6180"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20.360</a:t>
                      </a:r>
                    </a:p>
                  </a:txBody>
                  <a:tcPr marL="6180" marR="6180" marT="6180"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2.695</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24.735</a:t>
                      </a:r>
                    </a:p>
                  </a:txBody>
                  <a:tcPr marL="6180" marR="6180" marT="6180" marB="0" anchor="b">
                    <a:lnL>
                      <a:noFill/>
                    </a:lnL>
                    <a:lnR>
                      <a:noFill/>
                    </a:lnR>
                    <a:lnT>
                      <a:noFill/>
                    </a:lnT>
                    <a:lnB>
                      <a:noFill/>
                    </a:lnB>
                  </a:tcPr>
                </a:tc>
                <a:extLst>
                  <a:ext uri="{0D108BD9-81ED-4DB2-BD59-A6C34878D82A}">
                    <a16:rowId xmlns:a16="http://schemas.microsoft.com/office/drawing/2014/main" val="688502913"/>
                  </a:ext>
                </a:extLst>
              </a:tr>
              <a:tr h="144693">
                <a:tc>
                  <a:txBody>
                    <a:bodyPr/>
                    <a:lstStyle/>
                    <a:p>
                      <a:pPr algn="ctr" fontAlgn="b"/>
                      <a:r>
                        <a:rPr lang="en-US" sz="700" b="0" i="0" u="none" strike="noStrike">
                          <a:effectLst/>
                          <a:latin typeface="Arial" panose="020B0604020202020204" pitchFamily="34" charset="0"/>
                        </a:rPr>
                        <a:t>2011</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627,427,459</a:t>
                      </a:r>
                    </a:p>
                  </a:txBody>
                  <a:tcPr marL="6180" marR="6180" marT="6180"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1.680</a:t>
                      </a:r>
                    </a:p>
                  </a:txBody>
                  <a:tcPr marL="6180" marR="6180" marT="6180"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21.500</a:t>
                      </a:r>
                    </a:p>
                  </a:txBody>
                  <a:tcPr marL="6180" marR="6180" marT="6180"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2.695</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25.875</a:t>
                      </a:r>
                    </a:p>
                  </a:txBody>
                  <a:tcPr marL="6180" marR="6180" marT="6180" marB="0" anchor="b">
                    <a:lnL>
                      <a:noFill/>
                    </a:lnL>
                    <a:lnR>
                      <a:noFill/>
                    </a:lnR>
                    <a:lnT>
                      <a:noFill/>
                    </a:lnT>
                    <a:lnB>
                      <a:noFill/>
                    </a:lnB>
                  </a:tcPr>
                </a:tc>
                <a:extLst>
                  <a:ext uri="{0D108BD9-81ED-4DB2-BD59-A6C34878D82A}">
                    <a16:rowId xmlns:a16="http://schemas.microsoft.com/office/drawing/2014/main" val="1257485053"/>
                  </a:ext>
                </a:extLst>
              </a:tr>
              <a:tr h="144693">
                <a:tc>
                  <a:txBody>
                    <a:bodyPr/>
                    <a:lstStyle/>
                    <a:p>
                      <a:pPr algn="ctr" fontAlgn="b"/>
                      <a:r>
                        <a:rPr lang="en-US" sz="700" b="0" i="0" u="none" strike="noStrike">
                          <a:effectLst/>
                          <a:latin typeface="Arial" panose="020B0604020202020204" pitchFamily="34" charset="0"/>
                        </a:rPr>
                        <a:t>2012</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641,466,680</a:t>
                      </a:r>
                    </a:p>
                  </a:txBody>
                  <a:tcPr marL="6180" marR="6180" marT="6180"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1.680</a:t>
                      </a:r>
                    </a:p>
                  </a:txBody>
                  <a:tcPr marL="6180" marR="6180" marT="6180"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22.490</a:t>
                      </a:r>
                    </a:p>
                  </a:txBody>
                  <a:tcPr marL="6180" marR="6180" marT="6180"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3.152</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27.322</a:t>
                      </a:r>
                    </a:p>
                  </a:txBody>
                  <a:tcPr marL="6180" marR="6180" marT="6180" marB="0" anchor="b">
                    <a:lnL>
                      <a:noFill/>
                    </a:lnL>
                    <a:lnR>
                      <a:noFill/>
                    </a:lnR>
                    <a:lnT>
                      <a:noFill/>
                    </a:lnT>
                    <a:lnB>
                      <a:noFill/>
                    </a:lnB>
                  </a:tcPr>
                </a:tc>
                <a:extLst>
                  <a:ext uri="{0D108BD9-81ED-4DB2-BD59-A6C34878D82A}">
                    <a16:rowId xmlns:a16="http://schemas.microsoft.com/office/drawing/2014/main" val="1725605733"/>
                  </a:ext>
                </a:extLst>
              </a:tr>
              <a:tr h="144693">
                <a:tc>
                  <a:txBody>
                    <a:bodyPr/>
                    <a:lstStyle/>
                    <a:p>
                      <a:pPr algn="ctr" fontAlgn="b"/>
                      <a:r>
                        <a:rPr lang="en-US" sz="700" b="0" i="0" u="none" strike="noStrike">
                          <a:effectLst/>
                          <a:latin typeface="Arial" panose="020B0604020202020204" pitchFamily="34" charset="0"/>
                        </a:rPr>
                        <a:t>2013</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655,576,000</a:t>
                      </a:r>
                    </a:p>
                  </a:txBody>
                  <a:tcPr marL="6180" marR="6180" marT="6180"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1.680</a:t>
                      </a:r>
                    </a:p>
                  </a:txBody>
                  <a:tcPr marL="6180" marR="6180" marT="6180"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22.970</a:t>
                      </a:r>
                    </a:p>
                  </a:txBody>
                  <a:tcPr marL="6180" marR="6180" marT="6180"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3.152</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27.802</a:t>
                      </a:r>
                    </a:p>
                  </a:txBody>
                  <a:tcPr marL="6180" marR="6180" marT="6180" marB="0" anchor="b">
                    <a:lnL>
                      <a:noFill/>
                    </a:lnL>
                    <a:lnR>
                      <a:noFill/>
                    </a:lnR>
                    <a:lnT>
                      <a:noFill/>
                    </a:lnT>
                    <a:lnB>
                      <a:noFill/>
                    </a:lnB>
                  </a:tcPr>
                </a:tc>
                <a:extLst>
                  <a:ext uri="{0D108BD9-81ED-4DB2-BD59-A6C34878D82A}">
                    <a16:rowId xmlns:a16="http://schemas.microsoft.com/office/drawing/2014/main" val="1804066790"/>
                  </a:ext>
                </a:extLst>
              </a:tr>
              <a:tr h="144693">
                <a:tc>
                  <a:txBody>
                    <a:bodyPr/>
                    <a:lstStyle/>
                    <a:p>
                      <a:pPr algn="ctr" fontAlgn="b"/>
                      <a:r>
                        <a:rPr lang="en-US" sz="700" b="0" i="0" u="none" strike="noStrike">
                          <a:effectLst/>
                          <a:latin typeface="Arial" panose="020B0604020202020204" pitchFamily="34" charset="0"/>
                        </a:rPr>
                        <a:t>2014</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667,524,270</a:t>
                      </a:r>
                    </a:p>
                  </a:txBody>
                  <a:tcPr marL="6180" marR="6180" marT="6180"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1.680</a:t>
                      </a:r>
                    </a:p>
                  </a:txBody>
                  <a:tcPr marL="6180" marR="6180" marT="6180"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23.270</a:t>
                      </a:r>
                    </a:p>
                  </a:txBody>
                  <a:tcPr marL="6180" marR="6180" marT="6180"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3.152</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28.102</a:t>
                      </a:r>
                    </a:p>
                  </a:txBody>
                  <a:tcPr marL="6180" marR="6180" marT="6180" marB="0" anchor="b">
                    <a:lnL>
                      <a:noFill/>
                    </a:lnL>
                    <a:lnR>
                      <a:noFill/>
                    </a:lnR>
                    <a:lnT>
                      <a:noFill/>
                    </a:lnT>
                    <a:lnB>
                      <a:noFill/>
                    </a:lnB>
                  </a:tcPr>
                </a:tc>
                <a:extLst>
                  <a:ext uri="{0D108BD9-81ED-4DB2-BD59-A6C34878D82A}">
                    <a16:rowId xmlns:a16="http://schemas.microsoft.com/office/drawing/2014/main" val="4023286315"/>
                  </a:ext>
                </a:extLst>
              </a:tr>
              <a:tr h="144693">
                <a:tc>
                  <a:txBody>
                    <a:bodyPr/>
                    <a:lstStyle/>
                    <a:p>
                      <a:pPr algn="ctr" fontAlgn="b"/>
                      <a:r>
                        <a:rPr lang="en-US" sz="700" b="0" i="0" u="none" strike="noStrike">
                          <a:effectLst/>
                          <a:latin typeface="Arial" panose="020B0604020202020204" pitchFamily="34" charset="0"/>
                        </a:rPr>
                        <a:t>2015</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683,039,820</a:t>
                      </a:r>
                    </a:p>
                  </a:txBody>
                  <a:tcPr marL="6180" marR="6180" marT="6180"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1.680</a:t>
                      </a:r>
                    </a:p>
                  </a:txBody>
                  <a:tcPr marL="6180" marR="6180" marT="6180"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23.860</a:t>
                      </a:r>
                    </a:p>
                  </a:txBody>
                  <a:tcPr marL="6180" marR="6180" marT="6180"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3.152</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28.692</a:t>
                      </a:r>
                    </a:p>
                  </a:txBody>
                  <a:tcPr marL="6180" marR="6180" marT="6180" marB="0" anchor="b">
                    <a:lnL>
                      <a:noFill/>
                    </a:lnL>
                    <a:lnR>
                      <a:noFill/>
                    </a:lnR>
                    <a:lnT>
                      <a:noFill/>
                    </a:lnT>
                    <a:lnB>
                      <a:noFill/>
                    </a:lnB>
                  </a:tcPr>
                </a:tc>
                <a:extLst>
                  <a:ext uri="{0D108BD9-81ED-4DB2-BD59-A6C34878D82A}">
                    <a16:rowId xmlns:a16="http://schemas.microsoft.com/office/drawing/2014/main" val="451744975"/>
                  </a:ext>
                </a:extLst>
              </a:tr>
              <a:tr h="144693">
                <a:tc>
                  <a:txBody>
                    <a:bodyPr/>
                    <a:lstStyle/>
                    <a:p>
                      <a:pPr algn="ctr" fontAlgn="b"/>
                      <a:r>
                        <a:rPr lang="en-US" sz="700" b="0" i="0" u="none" strike="noStrike">
                          <a:effectLst/>
                          <a:latin typeface="Arial" panose="020B0604020202020204" pitchFamily="34" charset="0"/>
                        </a:rPr>
                        <a:t>2016</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700,772,300</a:t>
                      </a:r>
                    </a:p>
                  </a:txBody>
                  <a:tcPr marL="6180" marR="6180" marT="6180"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1.680</a:t>
                      </a:r>
                    </a:p>
                  </a:txBody>
                  <a:tcPr marL="6180" marR="6180" marT="6180"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23.860</a:t>
                      </a:r>
                    </a:p>
                  </a:txBody>
                  <a:tcPr marL="6180" marR="6180" marT="6180"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3.459</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28.999</a:t>
                      </a:r>
                    </a:p>
                  </a:txBody>
                  <a:tcPr marL="6180" marR="6180" marT="6180" marB="0" anchor="b">
                    <a:lnL>
                      <a:noFill/>
                    </a:lnL>
                    <a:lnR>
                      <a:noFill/>
                    </a:lnR>
                    <a:lnT>
                      <a:noFill/>
                    </a:lnT>
                    <a:lnB>
                      <a:noFill/>
                    </a:lnB>
                  </a:tcPr>
                </a:tc>
                <a:extLst>
                  <a:ext uri="{0D108BD9-81ED-4DB2-BD59-A6C34878D82A}">
                    <a16:rowId xmlns:a16="http://schemas.microsoft.com/office/drawing/2014/main" val="544940507"/>
                  </a:ext>
                </a:extLst>
              </a:tr>
              <a:tr h="144693">
                <a:tc>
                  <a:txBody>
                    <a:bodyPr/>
                    <a:lstStyle/>
                    <a:p>
                      <a:pPr algn="ctr" fontAlgn="b"/>
                      <a:r>
                        <a:rPr lang="en-US" sz="700" b="0" i="0" u="none" strike="noStrike">
                          <a:effectLst/>
                          <a:latin typeface="Arial" panose="020B0604020202020204" pitchFamily="34" charset="0"/>
                        </a:rPr>
                        <a:t>2017</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712,603,640</a:t>
                      </a:r>
                    </a:p>
                  </a:txBody>
                  <a:tcPr marL="6180" marR="6180" marT="6180"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1.680</a:t>
                      </a:r>
                    </a:p>
                  </a:txBody>
                  <a:tcPr marL="6180" marR="6180" marT="6180"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24.270</a:t>
                      </a:r>
                    </a:p>
                  </a:txBody>
                  <a:tcPr marL="6180" marR="6180" marT="6180"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3.849</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29.799</a:t>
                      </a:r>
                    </a:p>
                  </a:txBody>
                  <a:tcPr marL="6180" marR="6180" marT="6180" marB="0" anchor="b">
                    <a:lnL>
                      <a:noFill/>
                    </a:lnL>
                    <a:lnR>
                      <a:noFill/>
                    </a:lnR>
                    <a:lnT>
                      <a:noFill/>
                    </a:lnT>
                    <a:lnB>
                      <a:noFill/>
                    </a:lnB>
                  </a:tcPr>
                </a:tc>
                <a:extLst>
                  <a:ext uri="{0D108BD9-81ED-4DB2-BD59-A6C34878D82A}">
                    <a16:rowId xmlns:a16="http://schemas.microsoft.com/office/drawing/2014/main" val="2009778209"/>
                  </a:ext>
                </a:extLst>
              </a:tr>
              <a:tr h="144693">
                <a:tc>
                  <a:txBody>
                    <a:bodyPr/>
                    <a:lstStyle/>
                    <a:p>
                      <a:pPr algn="ctr" fontAlgn="b"/>
                      <a:r>
                        <a:rPr lang="en-US" sz="700" b="0" i="0" u="none" strike="noStrike">
                          <a:effectLst/>
                          <a:latin typeface="Arial" panose="020B0604020202020204" pitchFamily="34" charset="0"/>
                        </a:rPr>
                        <a:t>2018</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720,809,860</a:t>
                      </a:r>
                    </a:p>
                  </a:txBody>
                  <a:tcPr marL="6180" marR="6180" marT="6180"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1.680</a:t>
                      </a:r>
                    </a:p>
                  </a:txBody>
                  <a:tcPr marL="6180" marR="6180" marT="6180"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25.020</a:t>
                      </a:r>
                    </a:p>
                  </a:txBody>
                  <a:tcPr marL="6180" marR="6180" marT="6180"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3.849</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30.549</a:t>
                      </a:r>
                    </a:p>
                  </a:txBody>
                  <a:tcPr marL="6180" marR="6180" marT="6180" marB="0" anchor="b">
                    <a:lnL>
                      <a:noFill/>
                    </a:lnL>
                    <a:lnR>
                      <a:noFill/>
                    </a:lnR>
                    <a:lnT>
                      <a:noFill/>
                    </a:lnT>
                    <a:lnB>
                      <a:noFill/>
                    </a:lnB>
                  </a:tcPr>
                </a:tc>
                <a:extLst>
                  <a:ext uri="{0D108BD9-81ED-4DB2-BD59-A6C34878D82A}">
                    <a16:rowId xmlns:a16="http://schemas.microsoft.com/office/drawing/2014/main" val="1197272658"/>
                  </a:ext>
                </a:extLst>
              </a:tr>
              <a:tr h="144693">
                <a:tc>
                  <a:txBody>
                    <a:bodyPr/>
                    <a:lstStyle/>
                    <a:p>
                      <a:pPr algn="ctr" fontAlgn="b"/>
                      <a:r>
                        <a:rPr lang="en-US" sz="700" b="0" i="0" u="none" strike="noStrike">
                          <a:effectLst/>
                          <a:latin typeface="Arial" panose="020B0604020202020204" pitchFamily="34" charset="0"/>
                        </a:rPr>
                        <a:t>2019</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735,355,240</a:t>
                      </a:r>
                    </a:p>
                  </a:txBody>
                  <a:tcPr marL="6180" marR="6180" marT="6180"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1.587</a:t>
                      </a:r>
                    </a:p>
                  </a:txBody>
                  <a:tcPr marL="6180" marR="6180" marT="6180"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26.370</a:t>
                      </a:r>
                    </a:p>
                  </a:txBody>
                  <a:tcPr marL="6180" marR="6180" marT="6180"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3.849</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31.806</a:t>
                      </a:r>
                    </a:p>
                  </a:txBody>
                  <a:tcPr marL="6180" marR="6180" marT="6180" marB="0" anchor="b">
                    <a:lnL>
                      <a:noFill/>
                    </a:lnL>
                    <a:lnR>
                      <a:noFill/>
                    </a:lnR>
                    <a:lnT>
                      <a:noFill/>
                    </a:lnT>
                    <a:lnB>
                      <a:noFill/>
                    </a:lnB>
                  </a:tcPr>
                </a:tc>
                <a:extLst>
                  <a:ext uri="{0D108BD9-81ED-4DB2-BD59-A6C34878D82A}">
                    <a16:rowId xmlns:a16="http://schemas.microsoft.com/office/drawing/2014/main" val="322814772"/>
                  </a:ext>
                </a:extLst>
              </a:tr>
              <a:tr h="144693">
                <a:tc>
                  <a:txBody>
                    <a:bodyPr/>
                    <a:lstStyle/>
                    <a:p>
                      <a:pPr algn="ctr" fontAlgn="b"/>
                      <a:r>
                        <a:rPr lang="en-US" sz="700" b="0" i="0" u="none" strike="noStrike">
                          <a:effectLst/>
                          <a:latin typeface="Arial" panose="020B0604020202020204" pitchFamily="34" charset="0"/>
                        </a:rPr>
                        <a:t>2020</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748,512,420</a:t>
                      </a:r>
                    </a:p>
                  </a:txBody>
                  <a:tcPr marL="6180" marR="6180" marT="6180"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1.587</a:t>
                      </a:r>
                    </a:p>
                  </a:txBody>
                  <a:tcPr marL="6180" marR="6180" marT="6180"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27.330</a:t>
                      </a:r>
                    </a:p>
                  </a:txBody>
                  <a:tcPr marL="6180" marR="6180" marT="6180"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3.849</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32.766</a:t>
                      </a:r>
                    </a:p>
                  </a:txBody>
                  <a:tcPr marL="6180" marR="6180" marT="6180" marB="0" anchor="b">
                    <a:lnL>
                      <a:noFill/>
                    </a:lnL>
                    <a:lnR>
                      <a:noFill/>
                    </a:lnR>
                    <a:lnT>
                      <a:noFill/>
                    </a:lnT>
                    <a:lnB>
                      <a:noFill/>
                    </a:lnB>
                  </a:tcPr>
                </a:tc>
                <a:extLst>
                  <a:ext uri="{0D108BD9-81ED-4DB2-BD59-A6C34878D82A}">
                    <a16:rowId xmlns:a16="http://schemas.microsoft.com/office/drawing/2014/main" val="479924856"/>
                  </a:ext>
                </a:extLst>
              </a:tr>
              <a:tr h="144693">
                <a:tc>
                  <a:txBody>
                    <a:bodyPr/>
                    <a:lstStyle/>
                    <a:p>
                      <a:pPr algn="ctr" fontAlgn="b"/>
                      <a:r>
                        <a:rPr lang="en-US" sz="700" b="0" i="0" u="none" strike="noStrike">
                          <a:effectLst/>
                          <a:latin typeface="Arial" panose="020B0604020202020204" pitchFamily="34" charset="0"/>
                        </a:rPr>
                        <a:t>2021</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766,142,700</a:t>
                      </a:r>
                    </a:p>
                  </a:txBody>
                  <a:tcPr marL="6180" marR="6180" marT="6180"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1.587</a:t>
                      </a:r>
                    </a:p>
                  </a:txBody>
                  <a:tcPr marL="6180" marR="6180" marT="6180"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28.200</a:t>
                      </a:r>
                    </a:p>
                  </a:txBody>
                  <a:tcPr marL="6180" marR="6180" marT="6180"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4.022</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33.809</a:t>
                      </a:r>
                    </a:p>
                  </a:txBody>
                  <a:tcPr marL="6180" marR="6180" marT="6180" marB="0" anchor="b">
                    <a:lnL>
                      <a:noFill/>
                    </a:lnL>
                    <a:lnR>
                      <a:noFill/>
                    </a:lnR>
                    <a:lnT>
                      <a:noFill/>
                    </a:lnT>
                    <a:lnB>
                      <a:noFill/>
                    </a:lnB>
                  </a:tcPr>
                </a:tc>
                <a:extLst>
                  <a:ext uri="{0D108BD9-81ED-4DB2-BD59-A6C34878D82A}">
                    <a16:rowId xmlns:a16="http://schemas.microsoft.com/office/drawing/2014/main" val="3430110988"/>
                  </a:ext>
                </a:extLst>
              </a:tr>
              <a:tr h="144693">
                <a:tc>
                  <a:txBody>
                    <a:bodyPr/>
                    <a:lstStyle/>
                    <a:p>
                      <a:pPr algn="ctr" fontAlgn="b"/>
                      <a:r>
                        <a:rPr lang="en-US" sz="700" b="0" i="0" u="none" strike="noStrike">
                          <a:effectLst/>
                          <a:latin typeface="Arial" panose="020B0604020202020204" pitchFamily="34" charset="0"/>
                        </a:rPr>
                        <a:t>2022</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786,921,832</a:t>
                      </a:r>
                    </a:p>
                  </a:txBody>
                  <a:tcPr marL="6180" marR="6180" marT="6180"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1.587</a:t>
                      </a:r>
                    </a:p>
                  </a:txBody>
                  <a:tcPr marL="6180" marR="6180" marT="6180"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29.046</a:t>
                      </a:r>
                    </a:p>
                  </a:txBody>
                  <a:tcPr marL="6180" marR="6180" marT="6180"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4.022</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34.655</a:t>
                      </a:r>
                    </a:p>
                  </a:txBody>
                  <a:tcPr marL="6180" marR="6180" marT="6180" marB="0" anchor="b">
                    <a:lnL>
                      <a:noFill/>
                    </a:lnL>
                    <a:lnR>
                      <a:noFill/>
                    </a:lnR>
                    <a:lnT>
                      <a:noFill/>
                    </a:lnT>
                    <a:lnB>
                      <a:noFill/>
                    </a:lnB>
                  </a:tcPr>
                </a:tc>
                <a:extLst>
                  <a:ext uri="{0D108BD9-81ED-4DB2-BD59-A6C34878D82A}">
                    <a16:rowId xmlns:a16="http://schemas.microsoft.com/office/drawing/2014/main" val="3479100571"/>
                  </a:ext>
                </a:extLst>
              </a:tr>
              <a:tr h="144693">
                <a:tc>
                  <a:txBody>
                    <a:bodyPr/>
                    <a:lstStyle/>
                    <a:p>
                      <a:pPr algn="ctr" fontAlgn="b"/>
                      <a:r>
                        <a:rPr lang="en-US" sz="700" b="0" i="0" u="none" strike="noStrike">
                          <a:effectLst/>
                          <a:latin typeface="Arial" panose="020B0604020202020204" pitchFamily="34" charset="0"/>
                        </a:rPr>
                        <a:t>2023</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791,919,812</a:t>
                      </a:r>
                    </a:p>
                  </a:txBody>
                  <a:tcPr marL="6180" marR="6180" marT="6180" marB="0" anchor="b">
                    <a:lnL>
                      <a:noFill/>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1.587</a:t>
                      </a:r>
                    </a:p>
                  </a:txBody>
                  <a:tcPr marL="6180" marR="6180" marT="6180"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a:noFill/>
                    </a:lnB>
                  </a:tcPr>
                </a:tc>
                <a:tc>
                  <a:txBody>
                    <a:bodyPr/>
                    <a:lstStyle/>
                    <a:p>
                      <a:pPr algn="ctr" fontAlgn="b"/>
                      <a:r>
                        <a:rPr lang="en-US" sz="700" b="0" i="0" u="none" strike="noStrike">
                          <a:effectLst/>
                          <a:latin typeface="Arial" panose="020B0604020202020204" pitchFamily="34" charset="0"/>
                        </a:rPr>
                        <a:t>29.917</a:t>
                      </a:r>
                    </a:p>
                  </a:txBody>
                  <a:tcPr marL="6180" marR="6180" marT="6180" marB="0" anchor="b">
                    <a:lnL w="12700" cap="flat" cmpd="sng" algn="ctr">
                      <a:solidFill>
                        <a:srgbClr val="3366FF"/>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4.313</a:t>
                      </a:r>
                    </a:p>
                  </a:txBody>
                  <a:tcPr marL="6180" marR="6180" marT="6180" marB="0" anchor="b">
                    <a:lnL>
                      <a:noFill/>
                    </a:lnL>
                    <a:lnR>
                      <a:noFill/>
                    </a:lnR>
                    <a:lnT>
                      <a:noFill/>
                    </a:lnT>
                    <a:lnB>
                      <a:noFill/>
                    </a:lnB>
                  </a:tcPr>
                </a:tc>
                <a:tc>
                  <a:txBody>
                    <a:bodyPr/>
                    <a:lstStyle/>
                    <a:p>
                      <a:pPr algn="ctr" fontAlgn="b"/>
                      <a:r>
                        <a:rPr lang="en-US" sz="700" b="0" i="0" u="none" strike="noStrike">
                          <a:effectLst/>
                          <a:latin typeface="Arial" panose="020B0604020202020204" pitchFamily="34" charset="0"/>
                        </a:rPr>
                        <a:t>35.817</a:t>
                      </a:r>
                    </a:p>
                  </a:txBody>
                  <a:tcPr marL="6180" marR="6180" marT="6180" marB="0" anchor="b">
                    <a:lnL>
                      <a:noFill/>
                    </a:lnL>
                    <a:lnR>
                      <a:noFill/>
                    </a:lnR>
                    <a:lnT>
                      <a:noFill/>
                    </a:lnT>
                    <a:lnB>
                      <a:noFill/>
                    </a:lnB>
                  </a:tcPr>
                </a:tc>
                <a:extLst>
                  <a:ext uri="{0D108BD9-81ED-4DB2-BD59-A6C34878D82A}">
                    <a16:rowId xmlns:a16="http://schemas.microsoft.com/office/drawing/2014/main" val="2542623983"/>
                  </a:ext>
                </a:extLst>
              </a:tr>
              <a:tr h="144693">
                <a:tc>
                  <a:txBody>
                    <a:bodyPr/>
                    <a:lstStyle/>
                    <a:p>
                      <a:pPr algn="ctr" fontAlgn="b"/>
                      <a:r>
                        <a:rPr lang="en-US" sz="700" b="0" i="0" u="none" strike="noStrike">
                          <a:effectLst/>
                          <a:latin typeface="Arial" panose="020B0604020202020204" pitchFamily="34" charset="0"/>
                        </a:rPr>
                        <a:t>2024</a:t>
                      </a:r>
                    </a:p>
                  </a:txBody>
                  <a:tcPr marL="6180" marR="6180" marT="6180" marB="0" anchor="b">
                    <a:lnL>
                      <a:noFill/>
                    </a:lnL>
                    <a:lnR>
                      <a:noFill/>
                    </a:lnR>
                    <a:lnT>
                      <a:noFill/>
                    </a:lnT>
                    <a:lnB>
                      <a:noFill/>
                    </a:lnB>
                    <a:solidFill>
                      <a:srgbClr val="FFFF00"/>
                    </a:solidFill>
                  </a:tcPr>
                </a:tc>
                <a:tc>
                  <a:txBody>
                    <a:bodyPr/>
                    <a:lstStyle/>
                    <a:p>
                      <a:pPr algn="ctr" fontAlgn="b"/>
                      <a:r>
                        <a:rPr lang="en-US" sz="700" b="0" i="0" u="none" strike="noStrike">
                          <a:effectLst/>
                          <a:latin typeface="Arial" panose="020B0604020202020204" pitchFamily="34" charset="0"/>
                        </a:rPr>
                        <a:t>795,879,411</a:t>
                      </a:r>
                    </a:p>
                  </a:txBody>
                  <a:tcPr marL="6180" marR="6180" marT="6180" marB="0" anchor="b">
                    <a:lnL>
                      <a:noFill/>
                    </a:lnL>
                    <a:lnR w="12700" cap="flat" cmpd="sng" algn="ctr">
                      <a:solidFill>
                        <a:srgbClr val="3366FF"/>
                      </a:solidFill>
                      <a:prstDash val="solid"/>
                      <a:round/>
                      <a:headEnd type="none" w="med" len="med"/>
                      <a:tailEnd type="none" w="med" len="med"/>
                    </a:lnR>
                    <a:lnT>
                      <a:noFill/>
                    </a:lnT>
                    <a:lnB>
                      <a:noFill/>
                    </a:lnB>
                    <a:solidFill>
                      <a:srgbClr val="FFFF00"/>
                    </a:solidFill>
                  </a:tcPr>
                </a:tc>
                <a:tc>
                  <a:txBody>
                    <a:bodyPr/>
                    <a:lstStyle/>
                    <a:p>
                      <a:pPr algn="ctr" fontAlgn="b"/>
                      <a:r>
                        <a:rPr lang="en-US" sz="700" b="0" i="0" u="none" strike="noStrike">
                          <a:effectLst/>
                          <a:latin typeface="Arial" panose="020B0604020202020204" pitchFamily="34" charset="0"/>
                        </a:rPr>
                        <a:t>1.587</a:t>
                      </a:r>
                    </a:p>
                  </a:txBody>
                  <a:tcPr marL="6180" marR="6180" marT="6180" marB="0" anchor="b">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a:noFill/>
                    </a:lnT>
                    <a:lnB w="12700" cap="flat" cmpd="sng" algn="ctr">
                      <a:solidFill>
                        <a:srgbClr val="3366FF"/>
                      </a:solidFill>
                      <a:prstDash val="solid"/>
                      <a:round/>
                      <a:headEnd type="none" w="med" len="med"/>
                      <a:tailEnd type="none" w="med" len="med"/>
                    </a:lnB>
                    <a:solidFill>
                      <a:srgbClr val="FFFF00"/>
                    </a:solidFill>
                  </a:tcPr>
                </a:tc>
                <a:tc>
                  <a:txBody>
                    <a:bodyPr/>
                    <a:lstStyle/>
                    <a:p>
                      <a:pPr algn="ctr" fontAlgn="b"/>
                      <a:r>
                        <a:rPr lang="en-US" sz="700" b="0" i="0" u="none" strike="noStrike">
                          <a:effectLst/>
                          <a:latin typeface="Arial" panose="020B0604020202020204" pitchFamily="34" charset="0"/>
                        </a:rPr>
                        <a:t>29.917</a:t>
                      </a:r>
                    </a:p>
                  </a:txBody>
                  <a:tcPr marL="6180" marR="6180" marT="6180" marB="0" anchor="b">
                    <a:lnL w="12700" cap="flat" cmpd="sng" algn="ctr">
                      <a:solidFill>
                        <a:srgbClr val="3366FF"/>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700" b="0" i="0" u="none" strike="noStrike">
                          <a:effectLst/>
                          <a:latin typeface="Arial" panose="020B0604020202020204" pitchFamily="34" charset="0"/>
                        </a:rPr>
                        <a:t>4.313</a:t>
                      </a:r>
                    </a:p>
                  </a:txBody>
                  <a:tcPr marL="6180" marR="6180" marT="6180" marB="0" anchor="b">
                    <a:lnL>
                      <a:noFill/>
                    </a:lnL>
                    <a:lnR>
                      <a:noFill/>
                    </a:lnR>
                    <a:lnT>
                      <a:noFill/>
                    </a:lnT>
                    <a:lnB>
                      <a:noFill/>
                    </a:lnB>
                    <a:solidFill>
                      <a:srgbClr val="FFFF00"/>
                    </a:solidFill>
                  </a:tcPr>
                </a:tc>
                <a:tc>
                  <a:txBody>
                    <a:bodyPr/>
                    <a:lstStyle/>
                    <a:p>
                      <a:pPr algn="ctr" fontAlgn="b"/>
                      <a:r>
                        <a:rPr lang="en-US" sz="700" b="0" i="0" u="none" strike="noStrike" dirty="0">
                          <a:effectLst/>
                          <a:latin typeface="Arial" panose="020B0604020202020204" pitchFamily="34" charset="0"/>
                        </a:rPr>
                        <a:t>35.817</a:t>
                      </a:r>
                    </a:p>
                  </a:txBody>
                  <a:tcPr marL="6180" marR="6180" marT="6180" marB="0" anchor="b">
                    <a:lnL>
                      <a:noFill/>
                    </a:lnL>
                    <a:lnR>
                      <a:noFill/>
                    </a:lnR>
                    <a:lnT>
                      <a:noFill/>
                    </a:lnT>
                    <a:lnB>
                      <a:noFill/>
                    </a:lnB>
                    <a:solidFill>
                      <a:srgbClr val="FFFF00"/>
                    </a:solidFill>
                  </a:tcPr>
                </a:tc>
                <a:extLst>
                  <a:ext uri="{0D108BD9-81ED-4DB2-BD59-A6C34878D82A}">
                    <a16:rowId xmlns:a16="http://schemas.microsoft.com/office/drawing/2014/main" val="3074242991"/>
                  </a:ext>
                </a:extLst>
              </a:tr>
            </a:tbl>
          </a:graphicData>
        </a:graphic>
      </p:graphicFrame>
    </p:spTree>
    <p:extLst>
      <p:ext uri="{BB962C8B-B14F-4D97-AF65-F5344CB8AC3E}">
        <p14:creationId xmlns:p14="http://schemas.microsoft.com/office/powerpoint/2010/main" val="4026322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33" name="Picture 32">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5" name="Picture 34">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36" name="Picture 35">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38" name="Straight Connector 37">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id="{4A8983F0-7B3A-4418-8701-68E9CA2AE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41" name="Rectangle 40">
              <a:extLst>
                <a:ext uri="{FF2B5EF4-FFF2-40B4-BE49-F238E27FC236}">
                  <a16:creationId xmlns:a16="http://schemas.microsoft.com/office/drawing/2014/main" id="{0EC70F26-6C2F-4FF4-9892-FBDABF45F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3F5A270E-3F18-4580-A3AD-796F2FFAA02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43" name="Picture 42">
                <a:extLst>
                  <a:ext uri="{FF2B5EF4-FFF2-40B4-BE49-F238E27FC236}">
                    <a16:creationId xmlns:a16="http://schemas.microsoft.com/office/drawing/2014/main" id="{E8D29381-D504-4491-8AF8-F62883DE311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B5BD9536-8B76-4DF0-B8F7-0549CC111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5" name="Picture 44">
                <a:extLst>
                  <a:ext uri="{FF2B5EF4-FFF2-40B4-BE49-F238E27FC236}">
                    <a16:creationId xmlns:a16="http://schemas.microsoft.com/office/drawing/2014/main" id="{BDECCCDF-9FB2-40A1-9379-BD2C2245D8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46" name="Picture 45">
                <a:extLst>
                  <a:ext uri="{FF2B5EF4-FFF2-40B4-BE49-F238E27FC236}">
                    <a16:creationId xmlns:a16="http://schemas.microsoft.com/office/drawing/2014/main" id="{5339C017-9A98-4397-9A19-7C32104D6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7" name="TextBox 26">
            <a:extLst>
              <a:ext uri="{FF2B5EF4-FFF2-40B4-BE49-F238E27FC236}">
                <a16:creationId xmlns:a16="http://schemas.microsoft.com/office/drawing/2014/main" id="{C24C256E-46C2-4676-9B55-9918B10D7DF9}"/>
              </a:ext>
            </a:extLst>
          </p:cNvPr>
          <p:cNvSpPr txBox="1"/>
          <p:nvPr/>
        </p:nvSpPr>
        <p:spPr>
          <a:xfrm>
            <a:off x="1102619" y="4404852"/>
            <a:ext cx="9989677" cy="10547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200" kern="1200" cap="none">
                <a:ln w="3175" cmpd="sng">
                  <a:noFill/>
                </a:ln>
                <a:solidFill>
                  <a:schemeClr val="tx1">
                    <a:lumMod val="85000"/>
                    <a:lumOff val="15000"/>
                  </a:schemeClr>
                </a:solidFill>
                <a:effectLst/>
                <a:latin typeface="+mj-lt"/>
                <a:ea typeface="+mj-ea"/>
                <a:cs typeface="+mj-cs"/>
              </a:rPr>
              <a:t>LOCAL TAX MILLAGE COMPARISON</a:t>
            </a:r>
          </a:p>
        </p:txBody>
      </p:sp>
      <p:sp>
        <p:nvSpPr>
          <p:cNvPr id="48" name="Rectangle 47">
            <a:extLst>
              <a:ext uri="{FF2B5EF4-FFF2-40B4-BE49-F238E27FC236}">
                <a16:creationId xmlns:a16="http://schemas.microsoft.com/office/drawing/2014/main" id="{2E2C404C-D4AE-4C1C-A675-EF7605842E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9999652"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text on a white background&#10;&#10;Description automatically generated">
            <a:extLst>
              <a:ext uri="{FF2B5EF4-FFF2-40B4-BE49-F238E27FC236}">
                <a16:creationId xmlns:a16="http://schemas.microsoft.com/office/drawing/2014/main" id="{A731C0DE-BFEF-48D4-8454-63854043C389}"/>
              </a:ext>
            </a:extLst>
          </p:cNvPr>
          <p:cNvPicPr>
            <a:picLocks noChangeAspect="1"/>
          </p:cNvPicPr>
          <p:nvPr/>
        </p:nvPicPr>
        <p:blipFill>
          <a:blip r:embed="rId8"/>
          <a:stretch>
            <a:fillRect/>
          </a:stretch>
        </p:blipFill>
        <p:spPr>
          <a:xfrm>
            <a:off x="3276337" y="1410207"/>
            <a:ext cx="5645689" cy="2455875"/>
          </a:xfrm>
          <a:prstGeom prst="rect">
            <a:avLst/>
          </a:prstGeom>
        </p:spPr>
      </p:pic>
      <p:cxnSp>
        <p:nvCxnSpPr>
          <p:cNvPr id="50" name="Straight Connector 49">
            <a:extLst>
              <a:ext uri="{FF2B5EF4-FFF2-40B4-BE49-F238E27FC236}">
                <a16:creationId xmlns:a16="http://schemas.microsoft.com/office/drawing/2014/main" id="{A3B8160F-915C-485D-B2FB-ACDDE0E822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501254"/>
            <a:ext cx="96037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162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4" name="Rectangle 3">
            <a:extLst>
              <a:ext uri="{FF2B5EF4-FFF2-40B4-BE49-F238E27FC236}">
                <a16:creationId xmlns:a16="http://schemas.microsoft.com/office/drawing/2014/main" id="{8D35E297-5AE0-43D6-AB72-426731188116}"/>
              </a:ext>
            </a:extLst>
          </p:cNvPr>
          <p:cNvSpPr/>
          <p:nvPr/>
        </p:nvSpPr>
        <p:spPr>
          <a:xfrm>
            <a:off x="6553770" y="1041401"/>
            <a:ext cx="4538526" cy="234526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kern="1200" cap="none" dirty="0">
                <a:ln w="3175" cmpd="sng">
                  <a:noFill/>
                </a:ln>
                <a:solidFill>
                  <a:schemeClr val="tx1">
                    <a:lumMod val="85000"/>
                    <a:lumOff val="15000"/>
                  </a:schemeClr>
                </a:solidFill>
                <a:effectLst/>
                <a:latin typeface="+mj-lt"/>
                <a:ea typeface="+mj-ea"/>
                <a:cs typeface="+mj-cs"/>
              </a:rPr>
              <a:t>There are </a:t>
            </a:r>
            <a:r>
              <a:rPr lang="en-US" sz="3800" b="1" dirty="0">
                <a:ln w="3175" cmpd="sng">
                  <a:noFill/>
                </a:ln>
                <a:solidFill>
                  <a:schemeClr val="tx1">
                    <a:lumMod val="85000"/>
                    <a:lumOff val="15000"/>
                  </a:schemeClr>
                </a:solidFill>
                <a:latin typeface="+mj-lt"/>
                <a:ea typeface="+mj-ea"/>
                <a:cs typeface="+mj-cs"/>
              </a:rPr>
              <a:t>2</a:t>
            </a:r>
            <a:r>
              <a:rPr lang="en-US" sz="3800" b="1" kern="1200" cap="none" dirty="0">
                <a:ln w="3175" cmpd="sng">
                  <a:noFill/>
                </a:ln>
                <a:solidFill>
                  <a:schemeClr val="tx1">
                    <a:lumMod val="85000"/>
                    <a:lumOff val="15000"/>
                  </a:schemeClr>
                </a:solidFill>
                <a:effectLst/>
                <a:latin typeface="+mj-lt"/>
                <a:ea typeface="+mj-ea"/>
                <a:cs typeface="+mj-cs"/>
              </a:rPr>
              <a:t> new staff positions in the proposed budget.</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6" name="Table 5">
            <a:extLst>
              <a:ext uri="{FF2B5EF4-FFF2-40B4-BE49-F238E27FC236}">
                <a16:creationId xmlns:a16="http://schemas.microsoft.com/office/drawing/2014/main" id="{A8B84721-0B55-4CC3-A6E3-C07E890F6592}"/>
              </a:ext>
            </a:extLst>
          </p:cNvPr>
          <p:cNvGraphicFramePr>
            <a:graphicFrameLocks noGrp="1"/>
          </p:cNvGraphicFramePr>
          <p:nvPr>
            <p:extLst>
              <p:ext uri="{D42A27DB-BD31-4B8C-83A1-F6EECF244321}">
                <p14:modId xmlns:p14="http://schemas.microsoft.com/office/powerpoint/2010/main" val="1756018284"/>
              </p:ext>
            </p:extLst>
          </p:nvPr>
        </p:nvGraphicFramePr>
        <p:xfrm>
          <a:off x="1412683" y="1589652"/>
          <a:ext cx="4348927" cy="3499895"/>
        </p:xfrm>
        <a:graphic>
          <a:graphicData uri="http://schemas.openxmlformats.org/drawingml/2006/table">
            <a:tbl>
              <a:tblPr firstRow="1" lastRow="1" bandRow="1">
                <a:tableStyleId>{5C22544A-7EE6-4342-B048-85BDC9FD1C3A}</a:tableStyleId>
              </a:tblPr>
              <a:tblGrid>
                <a:gridCol w="1533411">
                  <a:extLst>
                    <a:ext uri="{9D8B030D-6E8A-4147-A177-3AD203B41FA5}">
                      <a16:colId xmlns:a16="http://schemas.microsoft.com/office/drawing/2014/main" val="478378953"/>
                    </a:ext>
                  </a:extLst>
                </a:gridCol>
                <a:gridCol w="687484">
                  <a:extLst>
                    <a:ext uri="{9D8B030D-6E8A-4147-A177-3AD203B41FA5}">
                      <a16:colId xmlns:a16="http://schemas.microsoft.com/office/drawing/2014/main" val="1277840605"/>
                    </a:ext>
                  </a:extLst>
                </a:gridCol>
                <a:gridCol w="1013309">
                  <a:extLst>
                    <a:ext uri="{9D8B030D-6E8A-4147-A177-3AD203B41FA5}">
                      <a16:colId xmlns:a16="http://schemas.microsoft.com/office/drawing/2014/main" val="2849801393"/>
                    </a:ext>
                  </a:extLst>
                </a:gridCol>
                <a:gridCol w="1114723">
                  <a:extLst>
                    <a:ext uri="{9D8B030D-6E8A-4147-A177-3AD203B41FA5}">
                      <a16:colId xmlns:a16="http://schemas.microsoft.com/office/drawing/2014/main" val="3110501414"/>
                    </a:ext>
                  </a:extLst>
                </a:gridCol>
              </a:tblGrid>
              <a:tr h="263884">
                <a:tc>
                  <a:txBody>
                    <a:bodyPr/>
                    <a:lstStyle/>
                    <a:p>
                      <a:pPr algn="ctr"/>
                      <a:r>
                        <a:rPr lang="en-US" sz="1100"/>
                        <a:t>Department</a:t>
                      </a:r>
                    </a:p>
                  </a:txBody>
                  <a:tcPr marL="57231" marR="57231" marT="28615" marB="28615"/>
                </a:tc>
                <a:tc>
                  <a:txBody>
                    <a:bodyPr/>
                    <a:lstStyle/>
                    <a:p>
                      <a:pPr algn="ctr"/>
                      <a:r>
                        <a:rPr lang="en-US" sz="1100"/>
                        <a:t>Current</a:t>
                      </a:r>
                    </a:p>
                  </a:txBody>
                  <a:tcPr marL="57231" marR="57231" marT="28615" marB="28615"/>
                </a:tc>
                <a:tc>
                  <a:txBody>
                    <a:bodyPr/>
                    <a:lstStyle/>
                    <a:p>
                      <a:pPr algn="ctr"/>
                      <a:r>
                        <a:rPr lang="en-US" sz="1100"/>
                        <a:t>Replacement</a:t>
                      </a:r>
                    </a:p>
                  </a:txBody>
                  <a:tcPr marL="57231" marR="57231" marT="28615" marB="28615"/>
                </a:tc>
                <a:tc>
                  <a:txBody>
                    <a:bodyPr/>
                    <a:lstStyle/>
                    <a:p>
                      <a:pPr algn="ctr"/>
                      <a:r>
                        <a:rPr lang="en-US" sz="1100"/>
                        <a:t>Proposed New</a:t>
                      </a:r>
                    </a:p>
                  </a:txBody>
                  <a:tcPr marL="57231" marR="57231" marT="28615" marB="28615"/>
                </a:tc>
                <a:extLst>
                  <a:ext uri="{0D108BD9-81ED-4DB2-BD59-A6C34878D82A}">
                    <a16:rowId xmlns:a16="http://schemas.microsoft.com/office/drawing/2014/main" val="2244200"/>
                  </a:ext>
                </a:extLst>
              </a:tr>
              <a:tr h="263884">
                <a:tc>
                  <a:txBody>
                    <a:bodyPr/>
                    <a:lstStyle/>
                    <a:p>
                      <a:r>
                        <a:rPr lang="en-US" sz="1100"/>
                        <a:t>Executive</a:t>
                      </a:r>
                    </a:p>
                  </a:txBody>
                  <a:tcPr marL="57231" marR="57231" marT="28615" marB="28615"/>
                </a:tc>
                <a:tc>
                  <a:txBody>
                    <a:bodyPr/>
                    <a:lstStyle/>
                    <a:p>
                      <a:pPr algn="ctr"/>
                      <a:r>
                        <a:rPr lang="en-US" sz="1100" dirty="0"/>
                        <a:t>1</a:t>
                      </a:r>
                    </a:p>
                  </a:txBody>
                  <a:tcPr marL="57231" marR="57231" marT="28615" marB="28615"/>
                </a:tc>
                <a:tc>
                  <a:txBody>
                    <a:bodyPr/>
                    <a:lstStyle/>
                    <a:p>
                      <a:pPr algn="ctr"/>
                      <a:r>
                        <a:rPr lang="en-US" sz="110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2160385649"/>
                  </a:ext>
                </a:extLst>
              </a:tr>
              <a:tr h="263884">
                <a:tc>
                  <a:txBody>
                    <a:bodyPr/>
                    <a:lstStyle/>
                    <a:p>
                      <a:r>
                        <a:rPr lang="en-US" sz="1100"/>
                        <a:t>Finance Department</a:t>
                      </a:r>
                    </a:p>
                  </a:txBody>
                  <a:tcPr marL="57231" marR="57231" marT="28615" marB="28615"/>
                </a:tc>
                <a:tc>
                  <a:txBody>
                    <a:bodyPr/>
                    <a:lstStyle/>
                    <a:p>
                      <a:pPr algn="ctr"/>
                      <a:r>
                        <a:rPr lang="en-US" sz="1100"/>
                        <a:t>1</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2076496980"/>
                  </a:ext>
                </a:extLst>
              </a:tr>
              <a:tr h="436095">
                <a:tc>
                  <a:txBody>
                    <a:bodyPr/>
                    <a:lstStyle/>
                    <a:p>
                      <a:r>
                        <a:rPr lang="en-US" sz="1100"/>
                        <a:t>General Administration</a:t>
                      </a:r>
                    </a:p>
                  </a:txBody>
                  <a:tcPr marL="57231" marR="57231" marT="28615" marB="28615"/>
                </a:tc>
                <a:tc>
                  <a:txBody>
                    <a:bodyPr/>
                    <a:lstStyle/>
                    <a:p>
                      <a:pPr algn="ctr"/>
                      <a:r>
                        <a:rPr lang="en-US" sz="1100" dirty="0"/>
                        <a:t>2</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dirty="0"/>
                        <a:t>0</a:t>
                      </a:r>
                    </a:p>
                  </a:txBody>
                  <a:tcPr marL="57231" marR="57231" marT="28615" marB="28615"/>
                </a:tc>
                <a:extLst>
                  <a:ext uri="{0D108BD9-81ED-4DB2-BD59-A6C34878D82A}">
                    <a16:rowId xmlns:a16="http://schemas.microsoft.com/office/drawing/2014/main" val="1854102153"/>
                  </a:ext>
                </a:extLst>
              </a:tr>
              <a:tr h="263884">
                <a:tc>
                  <a:txBody>
                    <a:bodyPr/>
                    <a:lstStyle/>
                    <a:p>
                      <a:r>
                        <a:rPr lang="en-US" sz="1100"/>
                        <a:t>Police Department</a:t>
                      </a:r>
                    </a:p>
                  </a:txBody>
                  <a:tcPr marL="57231" marR="57231" marT="28615" marB="28615"/>
                </a:tc>
                <a:tc>
                  <a:txBody>
                    <a:bodyPr/>
                    <a:lstStyle/>
                    <a:p>
                      <a:pPr algn="ctr"/>
                      <a:r>
                        <a:rPr lang="en-US" sz="1100" dirty="0"/>
                        <a:t>13</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dirty="0"/>
                        <a:t>1.5</a:t>
                      </a:r>
                    </a:p>
                  </a:txBody>
                  <a:tcPr marL="57231" marR="57231" marT="28615" marB="28615"/>
                </a:tc>
                <a:extLst>
                  <a:ext uri="{0D108BD9-81ED-4DB2-BD59-A6C34878D82A}">
                    <a16:rowId xmlns:a16="http://schemas.microsoft.com/office/drawing/2014/main" val="4187156228"/>
                  </a:ext>
                </a:extLst>
              </a:tr>
              <a:tr h="436095">
                <a:tc>
                  <a:txBody>
                    <a:bodyPr/>
                    <a:lstStyle/>
                    <a:p>
                      <a:r>
                        <a:rPr lang="en-US" sz="1100"/>
                        <a:t>Code Enforcement and Zoning</a:t>
                      </a:r>
                    </a:p>
                  </a:txBody>
                  <a:tcPr marL="57231" marR="57231" marT="28615" marB="28615"/>
                </a:tc>
                <a:tc>
                  <a:txBody>
                    <a:bodyPr/>
                    <a:lstStyle/>
                    <a:p>
                      <a:pPr algn="ctr"/>
                      <a:r>
                        <a:rPr lang="en-US" sz="1100" dirty="0"/>
                        <a:t>2</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dirty="0"/>
                        <a:t>0</a:t>
                      </a:r>
                    </a:p>
                  </a:txBody>
                  <a:tcPr marL="57231" marR="57231" marT="28615" marB="28615"/>
                </a:tc>
                <a:extLst>
                  <a:ext uri="{0D108BD9-81ED-4DB2-BD59-A6C34878D82A}">
                    <a16:rowId xmlns:a16="http://schemas.microsoft.com/office/drawing/2014/main" val="3242690978"/>
                  </a:ext>
                </a:extLst>
              </a:tr>
              <a:tr h="436095">
                <a:tc>
                  <a:txBody>
                    <a:bodyPr/>
                    <a:lstStyle/>
                    <a:p>
                      <a:r>
                        <a:rPr lang="en-US" sz="1100"/>
                        <a:t>Public Works Department</a:t>
                      </a:r>
                    </a:p>
                  </a:txBody>
                  <a:tcPr marL="57231" marR="57231" marT="28615" marB="28615"/>
                </a:tc>
                <a:tc>
                  <a:txBody>
                    <a:bodyPr/>
                    <a:lstStyle/>
                    <a:p>
                      <a:pPr algn="ctr"/>
                      <a:r>
                        <a:rPr lang="en-US" sz="1100" dirty="0"/>
                        <a:t>7.5</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479717732"/>
                  </a:ext>
                </a:extLst>
              </a:tr>
              <a:tr h="436095">
                <a:tc>
                  <a:txBody>
                    <a:bodyPr/>
                    <a:lstStyle/>
                    <a:p>
                      <a:r>
                        <a:rPr lang="en-US" sz="1100"/>
                        <a:t>Parks and Recreation Department</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2885869338"/>
                  </a:ext>
                </a:extLst>
              </a:tr>
              <a:tr h="436095">
                <a:tc>
                  <a:txBody>
                    <a:bodyPr/>
                    <a:lstStyle/>
                    <a:p>
                      <a:r>
                        <a:rPr lang="en-US" sz="1100"/>
                        <a:t>Municipal Authority (Sewer)</a:t>
                      </a:r>
                    </a:p>
                  </a:txBody>
                  <a:tcPr marL="57231" marR="57231" marT="28615" marB="28615"/>
                </a:tc>
                <a:tc>
                  <a:txBody>
                    <a:bodyPr/>
                    <a:lstStyle/>
                    <a:p>
                      <a:pPr algn="ctr"/>
                      <a:r>
                        <a:rPr lang="en-US" sz="1100" dirty="0"/>
                        <a:t>4</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a:t>0</a:t>
                      </a:r>
                    </a:p>
                  </a:txBody>
                  <a:tcPr marL="57231" marR="57231" marT="28615" marB="28615"/>
                </a:tc>
                <a:extLst>
                  <a:ext uri="{0D108BD9-81ED-4DB2-BD59-A6C34878D82A}">
                    <a16:rowId xmlns:a16="http://schemas.microsoft.com/office/drawing/2014/main" val="2448953610"/>
                  </a:ext>
                </a:extLst>
              </a:tr>
              <a:tr h="263884">
                <a:tc>
                  <a:txBody>
                    <a:bodyPr/>
                    <a:lstStyle/>
                    <a:p>
                      <a:endParaRPr lang="en-US" sz="1100"/>
                    </a:p>
                  </a:txBody>
                  <a:tcPr marL="57231" marR="57231" marT="28615" marB="28615"/>
                </a:tc>
                <a:tc>
                  <a:txBody>
                    <a:bodyPr/>
                    <a:lstStyle/>
                    <a:p>
                      <a:pPr algn="ctr"/>
                      <a:r>
                        <a:rPr lang="en-US" sz="1100" dirty="0"/>
                        <a:t>30.5</a:t>
                      </a:r>
                    </a:p>
                  </a:txBody>
                  <a:tcPr marL="57231" marR="57231" marT="28615" marB="28615"/>
                </a:tc>
                <a:tc>
                  <a:txBody>
                    <a:bodyPr/>
                    <a:lstStyle/>
                    <a:p>
                      <a:pPr algn="ctr"/>
                      <a:r>
                        <a:rPr lang="en-US" sz="1100" dirty="0"/>
                        <a:t>0</a:t>
                      </a:r>
                    </a:p>
                  </a:txBody>
                  <a:tcPr marL="57231" marR="57231" marT="28615" marB="28615"/>
                </a:tc>
                <a:tc>
                  <a:txBody>
                    <a:bodyPr/>
                    <a:lstStyle/>
                    <a:p>
                      <a:pPr algn="ctr"/>
                      <a:r>
                        <a:rPr lang="en-US" sz="1100" dirty="0"/>
                        <a:t>1.5</a:t>
                      </a:r>
                    </a:p>
                  </a:txBody>
                  <a:tcPr marL="57231" marR="57231" marT="28615" marB="28615"/>
                </a:tc>
                <a:extLst>
                  <a:ext uri="{0D108BD9-81ED-4DB2-BD59-A6C34878D82A}">
                    <a16:rowId xmlns:a16="http://schemas.microsoft.com/office/drawing/2014/main" val="2271478315"/>
                  </a:ext>
                </a:extLst>
              </a:tr>
            </a:tbl>
          </a:graphicData>
        </a:graphic>
      </p:graphicFrame>
    </p:spTree>
    <p:extLst>
      <p:ext uri="{BB962C8B-B14F-4D97-AF65-F5344CB8AC3E}">
        <p14:creationId xmlns:p14="http://schemas.microsoft.com/office/powerpoint/2010/main" val="426135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7572773-EFED-4240-886B-69624490C9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8" name="Picture 7">
              <a:extLst>
                <a:ext uri="{FF2B5EF4-FFF2-40B4-BE49-F238E27FC236}">
                  <a16:creationId xmlns:a16="http://schemas.microsoft.com/office/drawing/2014/main" id="{AA1CA1AF-5204-432F-BD8E-57A786399A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EE3D1EE3-433A-41E2-8487-E98B4F3EC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a:extLst>
                <a:ext uri="{FF2B5EF4-FFF2-40B4-BE49-F238E27FC236}">
                  <a16:creationId xmlns:a16="http://schemas.microsoft.com/office/drawing/2014/main" id="{80D43889-CB91-4677-AA9D-108C1AFB82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1" name="Picture 10">
              <a:extLst>
                <a:ext uri="{FF2B5EF4-FFF2-40B4-BE49-F238E27FC236}">
                  <a16:creationId xmlns:a16="http://schemas.microsoft.com/office/drawing/2014/main" id="{CA50A65F-E0C2-4FEB-892C-03ACF95DA2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3" name="Straight Connector 12">
            <a:extLst>
              <a:ext uri="{FF2B5EF4-FFF2-40B4-BE49-F238E27FC236}">
                <a16:creationId xmlns:a16="http://schemas.microsoft.com/office/drawing/2014/main" id="{B3C176ED-7D6F-4F56-A1F8-9687B0C631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8045460-25F8-40ED-9BCB-027C40E6B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E826CA-0809-4053-BBBD-D6445191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CE201F6-A6FC-4624-B774-1D2FCA3A7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643468"/>
            <a:ext cx="10905066" cy="5571065"/>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97E3E208-09BB-49A6-AC5B-365323B22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524" y="809244"/>
            <a:ext cx="10579608" cy="5239512"/>
          </a:xfrm>
          <a:prstGeom prst="rect">
            <a:avLst/>
          </a:prstGeom>
          <a:ln w="15875">
            <a:no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7899ED8-8BF6-44ED-A3FF-3013E85052E0}"/>
              </a:ext>
            </a:extLst>
          </p:cNvPr>
          <p:cNvSpPr>
            <a:spLocks noGrp="1"/>
          </p:cNvSpPr>
          <p:nvPr>
            <p:ph type="title"/>
          </p:nvPr>
        </p:nvSpPr>
        <p:spPr>
          <a:xfrm>
            <a:off x="5034899" y="1293684"/>
            <a:ext cx="5888496" cy="4270632"/>
          </a:xfrm>
        </p:spPr>
        <p:txBody>
          <a:bodyPr vert="horz" lIns="91440" tIns="45720" rIns="91440" bIns="45720" rtlCol="0" anchor="ctr">
            <a:normAutofit/>
          </a:bodyPr>
          <a:lstStyle/>
          <a:p>
            <a:pPr algn="l"/>
            <a:r>
              <a:rPr lang="en-US" sz="5400" kern="1200" cap="none">
                <a:ln w="3175" cmpd="sng">
                  <a:noFill/>
                </a:ln>
                <a:solidFill>
                  <a:schemeClr val="tx1"/>
                </a:solidFill>
                <a:effectLst/>
                <a:latin typeface="+mj-lt"/>
                <a:ea typeface="+mj-ea"/>
                <a:cs typeface="+mj-cs"/>
              </a:rPr>
              <a:t>Budget Overview</a:t>
            </a:r>
          </a:p>
        </p:txBody>
      </p:sp>
      <p:cxnSp>
        <p:nvCxnSpPr>
          <p:cNvPr id="23" name="Straight Connector 22">
            <a:extLst>
              <a:ext uri="{FF2B5EF4-FFF2-40B4-BE49-F238E27FC236}">
                <a16:creationId xmlns:a16="http://schemas.microsoft.com/office/drawing/2014/main" id="{C09DEA72-C51E-4A4A-9E85-AF6F3F9E91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219" y="1508760"/>
            <a:ext cx="0" cy="384048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656785"/>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da8c6e3b-e6f3-4c87-82a5-5951a0dc1985">WX4PDVK55AXT-771756529-11032</_dlc_DocId>
    <_dlc_DocIdUrl xmlns="da8c6e3b-e6f3-4c87-82a5-5951a0dc1985">
      <Url>https://newhanovertownship028.sharepoint.com/sites/SharePoint/_layouts/15/DocIdRedir.aspx?ID=WX4PDVK55AXT-771756529-11032</Url>
      <Description>WX4PDVK55AXT-771756529-11032</Description>
    </_dlc_DocIdUrl>
    <TaxCatchAll xmlns="da8c6e3b-e6f3-4c87-82a5-5951a0dc1985" xsi:nil="true"/>
    <lcf76f155ced4ddcb4097134ff3c332f xmlns="f7c60d35-2f2e-4b72-a070-02446ca59888">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82DDB5D05F1E448AD6FDD8CB892EECE" ma:contentTypeVersion="10" ma:contentTypeDescription="Create a new document." ma:contentTypeScope="" ma:versionID="1d11c756917577831ed9011566a70210">
  <xsd:schema xmlns:xsd="http://www.w3.org/2001/XMLSchema" xmlns:xs="http://www.w3.org/2001/XMLSchema" xmlns:p="http://schemas.microsoft.com/office/2006/metadata/properties" xmlns:ns2="da8c6e3b-e6f3-4c87-82a5-5951a0dc1985" xmlns:ns3="f7c60d35-2f2e-4b72-a070-02446ca59888" targetNamespace="http://schemas.microsoft.com/office/2006/metadata/properties" ma:root="true" ma:fieldsID="fd9dba4ed8280f48398e7f2fed8c2d04" ns2:_="" ns3:_="">
    <xsd:import namespace="da8c6e3b-e6f3-4c87-82a5-5951a0dc1985"/>
    <xsd:import namespace="f7c60d35-2f2e-4b72-a070-02446ca5988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DateTake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8c6e3b-e6f3-4c87-82a5-5951a0dc198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f99b9e93-7c7a-47c2-a85b-e2e669073f9f}" ma:internalName="TaxCatchAll" ma:showField="CatchAllData" ma:web="da8c6e3b-e6f3-4c87-82a5-5951a0dc198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c60d35-2f2e-4b72-a070-02446ca5988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5531736-3e55-460e-a849-7054c4471389"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201DE7-3786-4D86-8210-4488806E1582}">
  <ds:schemaRefs>
    <ds:schemaRef ds:uri="http://schemas.microsoft.com/sharepoint/events"/>
  </ds:schemaRefs>
</ds:datastoreItem>
</file>

<file path=customXml/itemProps2.xml><?xml version="1.0" encoding="utf-8"?>
<ds:datastoreItem xmlns:ds="http://schemas.openxmlformats.org/officeDocument/2006/customXml" ds:itemID="{72CFD78A-37BF-4AB1-8908-12D148ED1D50}">
  <ds:schemaRefs>
    <ds:schemaRef ds:uri="http://schemas.microsoft.com/sharepoint/v3/contenttype/forms"/>
  </ds:schemaRefs>
</ds:datastoreItem>
</file>

<file path=customXml/itemProps3.xml><?xml version="1.0" encoding="utf-8"?>
<ds:datastoreItem xmlns:ds="http://schemas.openxmlformats.org/officeDocument/2006/customXml" ds:itemID="{9D696B01-6AA9-4186-868E-230E054F71AA}">
  <ds:schemaRefs>
    <ds:schemaRef ds:uri="f7c60d35-2f2e-4b72-a070-02446ca59888"/>
    <ds:schemaRef ds:uri="http://schemas.microsoft.com/office/2006/documentManagement/types"/>
    <ds:schemaRef ds:uri="http://purl.org/dc/dcmitype/"/>
    <ds:schemaRef ds:uri="http://www.w3.org/XML/1998/namespace"/>
    <ds:schemaRef ds:uri="http://schemas.microsoft.com/office/infopath/2007/PartnerControls"/>
    <ds:schemaRef ds:uri="http://purl.org/dc/elements/1.1/"/>
    <ds:schemaRef ds:uri="http://schemas.openxmlformats.org/package/2006/metadata/core-properties"/>
    <ds:schemaRef ds:uri="da8c6e3b-e6f3-4c87-82a5-5951a0dc1985"/>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396B6375-B961-40F2-836C-600ED858C3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8c6e3b-e6f3-4c87-82a5-5951a0dc1985"/>
    <ds:schemaRef ds:uri="f7c60d35-2f2e-4b72-a070-02446ca59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1011</TotalTime>
  <Words>3008</Words>
  <Application>Microsoft Office PowerPoint</Application>
  <PresentationFormat>Widescreen</PresentationFormat>
  <Paragraphs>436</Paragraphs>
  <Slides>35</Slides>
  <Notes>35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Calibri</vt:lpstr>
      <vt:lpstr>Garamond</vt:lpstr>
      <vt:lpstr>Times New Roman</vt:lpstr>
      <vt:lpstr>Organic</vt:lpstr>
      <vt:lpstr>Worksheet</vt:lpstr>
      <vt:lpstr>New Hanover Township</vt:lpstr>
      <vt:lpstr>PowerPoint Presentation</vt:lpstr>
      <vt:lpstr>PowerPoint Presentation</vt:lpstr>
      <vt:lpstr>What’s in the budget?</vt:lpstr>
      <vt:lpstr>Budget Highlights</vt:lpstr>
      <vt:lpstr>PowerPoint Presentation</vt:lpstr>
      <vt:lpstr>PowerPoint Presentation</vt:lpstr>
      <vt:lpstr>PowerPoint Presentation</vt:lpstr>
      <vt:lpstr>Budget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Trends and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Hanover Township</dc:title>
  <dc:creator>Jamie Gwynn</dc:creator>
  <cp:lastModifiedBy>Michele Smith</cp:lastModifiedBy>
  <cp:revision>118</cp:revision>
  <cp:lastPrinted>2023-11-02T19:47:48Z</cp:lastPrinted>
  <dcterms:created xsi:type="dcterms:W3CDTF">2019-11-05T18:43:45Z</dcterms:created>
  <dcterms:modified xsi:type="dcterms:W3CDTF">2023-11-02T21:28:10Z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0x010100582DDB5D05F1E448AD6FDD8CB892EECE</vt:lpwstr>
  </property>
  <property fmtid="{D5CDD505-2E9C-101B-9397-08002B2CF9AE}" pid="3" name="_dlc_DocIdItemGuid">
    <vt:lpwstr>d75fb109-7eea-428b-959a-3b18123cbefa</vt:lpwstr>
  </property>
  <property fmtid="{D5CDD505-2E9C-101B-9397-08002B2CF9AE}" pid="4" name="MediaServiceImageTags">
    <vt:lpwstr/>
  </property>
</Properties>
</file>